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lef"/>
      <p:regular r:id="rId39"/>
      <p:bold r:id="rId40"/>
    </p:embeddedFont>
    <p:embeddedFont>
      <p:font typeface="Pacifico"/>
      <p:regular r:id="rId41"/>
    </p:embeddedFont>
    <p:embeddedFont>
      <p:font typeface="Raleway Medium"/>
      <p:regular r:id="rId42"/>
      <p:bold r:id="rId43"/>
      <p:italic r:id="rId44"/>
      <p:boldItalic r:id="rId45"/>
    </p:embeddedFont>
    <p:embeddedFont>
      <p:font typeface="Lexend Deca"/>
      <p:regular r:id="rId46"/>
      <p:bold r:id="rId47"/>
    </p:embeddedFont>
    <p:embeddedFont>
      <p:font typeface="Comfortaa Medium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9">
          <p15:clr>
            <a:srgbClr val="9AA0A6"/>
          </p15:clr>
        </p15:guide>
        <p15:guide id="2" pos="5311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orient="horz" pos="28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9"/>
        <p:guide pos="5311"/>
        <p:guide pos="340" orient="horz"/>
        <p:guide pos="28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f-bold.fntdata"/><Relationship Id="rId42" Type="http://schemas.openxmlformats.org/officeDocument/2006/relationships/font" Target="fonts/RalewayMedium-regular.fntdata"/><Relationship Id="rId41" Type="http://schemas.openxmlformats.org/officeDocument/2006/relationships/font" Target="fonts/Pacifico-regular.fntdata"/><Relationship Id="rId44" Type="http://schemas.openxmlformats.org/officeDocument/2006/relationships/font" Target="fonts/RalewayMedium-italic.fntdata"/><Relationship Id="rId43" Type="http://schemas.openxmlformats.org/officeDocument/2006/relationships/font" Target="fonts/RalewayMedium-bold.fntdata"/><Relationship Id="rId46" Type="http://schemas.openxmlformats.org/officeDocument/2006/relationships/font" Target="fonts/LexendDeca-regular.fntdata"/><Relationship Id="rId45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Medium-regular.fntdata"/><Relationship Id="rId47" Type="http://schemas.openxmlformats.org/officeDocument/2006/relationships/font" Target="fonts/LexendDeca-bold.fntdata"/><Relationship Id="rId49" Type="http://schemas.openxmlformats.org/officeDocument/2006/relationships/font" Target="fonts/Comfortaa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33" Type="http://schemas.openxmlformats.org/officeDocument/2006/relationships/font" Target="fonts/Raleway-italic.fntdata"/><Relationship Id="rId32" Type="http://schemas.openxmlformats.org/officeDocument/2006/relationships/font" Target="fonts/Raleway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aleway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lef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" name="Google Shape;28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Google Shape;2982;g12dc66eee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" name="Google Shape;2983;g12dc66eee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6" name="Shape 2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" name="Google Shape;2997;g12dc66eee2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" name="Google Shape;2998;g12dc66eee2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d05e946cd7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d05e946cd7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g128ba59da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Google Shape;3041;g128ba59da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g11c0fe1d41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" name="Google Shape;3049;g11c0fe1d41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" name="Google Shape;3054;g11c0fe1d4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" name="Google Shape;3055;g11c0fe1d4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128ba59da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Google Shape;3061;g128ba59da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g11c0fe1d4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" name="Google Shape;3067;g11c0fe1d4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Google Shape;3072;g12f17eb50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" name="Google Shape;3073;g12f17eb50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g12edbd02b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" name="Google Shape;3081;g12edbd02b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g12dc66eee2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" name="Google Shape;2885;g12dc66eee2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g12f17eb506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" name="Google Shape;3088;g12f17eb506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g12edbd02b77_1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" name="Google Shape;3095;g12edbd02b77_1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Google Shape;3101;g1308ad562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" name="Google Shape;3102;g1308ad562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g12edbd02b77_1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" name="Google Shape;3113;g12edbd02b77_1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-"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" name="Google Shape;3118;g12edbd02b77_1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" name="Google Shape;3119;g12edbd02b77_1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gd559e0b229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" name="Google Shape;3125;gd559e0b229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b4b3bfebb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" name="Google Shape;2900;gb4b3bfebb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128ba59da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128ba59da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12dc66eee2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12dc66eee2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Google Shape;2925;g12dc66eee2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Google Shape;2926;g12dc66eee2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12dc66eee2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12dc66eee2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g12dc66eee2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" name="Google Shape;2956;g12dc66eee2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g12dc66eee2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" name="Google Shape;2974;g12dc66eee2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0" y="0"/>
            <a:ext cx="3923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3920" y="391883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10297" y="4478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557002" y="-12"/>
            <a:ext cx="6861861" cy="5143530"/>
            <a:chOff x="-3799077" y="-5268675"/>
            <a:chExt cx="6861861" cy="5143530"/>
          </a:xfrm>
        </p:grpSpPr>
        <p:sp>
          <p:nvSpPr>
            <p:cNvPr id="14" name="Google Shape;14;p2"/>
            <p:cNvSpPr/>
            <p:nvPr/>
          </p:nvSpPr>
          <p:spPr>
            <a:xfrm flipH="1">
              <a:off x="-3052066" y="-2688483"/>
              <a:ext cx="1596439" cy="1802961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-3799077" y="-5170503"/>
              <a:ext cx="6754688" cy="4497143"/>
            </a:xfrm>
            <a:custGeom>
              <a:rect b="b" l="l" r="r" t="t"/>
              <a:pathLst>
                <a:path extrusionOk="0" h="80439" w="120819">
                  <a:moveTo>
                    <a:pt x="94887" y="81"/>
                  </a:moveTo>
                  <a:lnTo>
                    <a:pt x="96400" y="122"/>
                  </a:lnTo>
                  <a:lnTo>
                    <a:pt x="97914" y="182"/>
                  </a:lnTo>
                  <a:lnTo>
                    <a:pt x="99427" y="283"/>
                  </a:lnTo>
                  <a:lnTo>
                    <a:pt x="100941" y="424"/>
                  </a:lnTo>
                  <a:lnTo>
                    <a:pt x="102454" y="586"/>
                  </a:lnTo>
                  <a:lnTo>
                    <a:pt x="103968" y="788"/>
                  </a:lnTo>
                  <a:lnTo>
                    <a:pt x="105481" y="1030"/>
                  </a:lnTo>
                  <a:lnTo>
                    <a:pt x="106894" y="1272"/>
                  </a:lnTo>
                  <a:lnTo>
                    <a:pt x="107620" y="1413"/>
                  </a:lnTo>
                  <a:lnTo>
                    <a:pt x="108367" y="1595"/>
                  </a:lnTo>
                  <a:lnTo>
                    <a:pt x="109114" y="1777"/>
                  </a:lnTo>
                  <a:lnTo>
                    <a:pt x="109860" y="1998"/>
                  </a:lnTo>
                  <a:lnTo>
                    <a:pt x="110607" y="2241"/>
                  </a:lnTo>
                  <a:lnTo>
                    <a:pt x="111354" y="2503"/>
                  </a:lnTo>
                  <a:lnTo>
                    <a:pt x="112100" y="2806"/>
                  </a:lnTo>
                  <a:lnTo>
                    <a:pt x="112827" y="3129"/>
                  </a:lnTo>
                  <a:lnTo>
                    <a:pt x="113533" y="3492"/>
                  </a:lnTo>
                  <a:lnTo>
                    <a:pt x="114219" y="3895"/>
                  </a:lnTo>
                  <a:lnTo>
                    <a:pt x="114562" y="4117"/>
                  </a:lnTo>
                  <a:lnTo>
                    <a:pt x="114885" y="4339"/>
                  </a:lnTo>
                  <a:lnTo>
                    <a:pt x="115208" y="4582"/>
                  </a:lnTo>
                  <a:lnTo>
                    <a:pt x="115531" y="4824"/>
                  </a:lnTo>
                  <a:lnTo>
                    <a:pt x="115834" y="5086"/>
                  </a:lnTo>
                  <a:lnTo>
                    <a:pt x="116136" y="5369"/>
                  </a:lnTo>
                  <a:lnTo>
                    <a:pt x="116419" y="5651"/>
                  </a:lnTo>
                  <a:lnTo>
                    <a:pt x="116701" y="5934"/>
                  </a:lnTo>
                  <a:lnTo>
                    <a:pt x="117044" y="6317"/>
                  </a:lnTo>
                  <a:lnTo>
                    <a:pt x="117367" y="6721"/>
                  </a:lnTo>
                  <a:lnTo>
                    <a:pt x="117690" y="7165"/>
                  </a:lnTo>
                  <a:lnTo>
                    <a:pt x="118033" y="7669"/>
                  </a:lnTo>
                  <a:lnTo>
                    <a:pt x="118336" y="8194"/>
                  </a:lnTo>
                  <a:lnTo>
                    <a:pt x="118659" y="8799"/>
                  </a:lnTo>
                  <a:lnTo>
                    <a:pt x="118941" y="9445"/>
                  </a:lnTo>
                  <a:lnTo>
                    <a:pt x="119224" y="10171"/>
                  </a:lnTo>
                  <a:lnTo>
                    <a:pt x="119486" y="10958"/>
                  </a:lnTo>
                  <a:lnTo>
                    <a:pt x="119728" y="11826"/>
                  </a:lnTo>
                  <a:lnTo>
                    <a:pt x="119950" y="12795"/>
                  </a:lnTo>
                  <a:lnTo>
                    <a:pt x="120152" y="13824"/>
                  </a:lnTo>
                  <a:lnTo>
                    <a:pt x="120334" y="14974"/>
                  </a:lnTo>
                  <a:lnTo>
                    <a:pt x="120475" y="16205"/>
                  </a:lnTo>
                  <a:lnTo>
                    <a:pt x="120576" y="17557"/>
                  </a:lnTo>
                  <a:lnTo>
                    <a:pt x="120657" y="19010"/>
                  </a:lnTo>
                  <a:lnTo>
                    <a:pt x="120697" y="20241"/>
                  </a:lnTo>
                  <a:lnTo>
                    <a:pt x="120717" y="21472"/>
                  </a:lnTo>
                  <a:lnTo>
                    <a:pt x="120737" y="22683"/>
                  </a:lnTo>
                  <a:lnTo>
                    <a:pt x="120737" y="23914"/>
                  </a:lnTo>
                  <a:lnTo>
                    <a:pt x="120717" y="25145"/>
                  </a:lnTo>
                  <a:lnTo>
                    <a:pt x="120697" y="26376"/>
                  </a:lnTo>
                  <a:lnTo>
                    <a:pt x="120657" y="27607"/>
                  </a:lnTo>
                  <a:lnTo>
                    <a:pt x="120616" y="28838"/>
                  </a:lnTo>
                  <a:lnTo>
                    <a:pt x="120536" y="30049"/>
                  </a:lnTo>
                  <a:lnTo>
                    <a:pt x="120455" y="31280"/>
                  </a:lnTo>
                  <a:lnTo>
                    <a:pt x="120374" y="32511"/>
                  </a:lnTo>
                  <a:lnTo>
                    <a:pt x="120253" y="33722"/>
                  </a:lnTo>
                  <a:lnTo>
                    <a:pt x="120152" y="34953"/>
                  </a:lnTo>
                  <a:lnTo>
                    <a:pt x="120011" y="36163"/>
                  </a:lnTo>
                  <a:lnTo>
                    <a:pt x="119870" y="37394"/>
                  </a:lnTo>
                  <a:lnTo>
                    <a:pt x="119708" y="38605"/>
                  </a:lnTo>
                  <a:lnTo>
                    <a:pt x="119567" y="39533"/>
                  </a:lnTo>
                  <a:lnTo>
                    <a:pt x="119405" y="40462"/>
                  </a:lnTo>
                  <a:lnTo>
                    <a:pt x="119224" y="41390"/>
                  </a:lnTo>
                  <a:lnTo>
                    <a:pt x="119103" y="41834"/>
                  </a:lnTo>
                  <a:lnTo>
                    <a:pt x="118982" y="42278"/>
                  </a:lnTo>
                  <a:lnTo>
                    <a:pt x="118820" y="42722"/>
                  </a:lnTo>
                  <a:lnTo>
                    <a:pt x="118659" y="43166"/>
                  </a:lnTo>
                  <a:lnTo>
                    <a:pt x="118497" y="43590"/>
                  </a:lnTo>
                  <a:lnTo>
                    <a:pt x="118296" y="43993"/>
                  </a:lnTo>
                  <a:lnTo>
                    <a:pt x="118074" y="44397"/>
                  </a:lnTo>
                  <a:lnTo>
                    <a:pt x="117831" y="44800"/>
                  </a:lnTo>
                  <a:lnTo>
                    <a:pt x="117549" y="45164"/>
                  </a:lnTo>
                  <a:lnTo>
                    <a:pt x="117266" y="45527"/>
                  </a:lnTo>
                  <a:lnTo>
                    <a:pt x="117105" y="45709"/>
                  </a:lnTo>
                  <a:lnTo>
                    <a:pt x="116943" y="45870"/>
                  </a:lnTo>
                  <a:lnTo>
                    <a:pt x="116782" y="45991"/>
                  </a:lnTo>
                  <a:lnTo>
                    <a:pt x="116621" y="46112"/>
                  </a:lnTo>
                  <a:lnTo>
                    <a:pt x="116459" y="46193"/>
                  </a:lnTo>
                  <a:lnTo>
                    <a:pt x="116298" y="46253"/>
                  </a:lnTo>
                  <a:lnTo>
                    <a:pt x="116136" y="46294"/>
                  </a:lnTo>
                  <a:lnTo>
                    <a:pt x="115975" y="46314"/>
                  </a:lnTo>
                  <a:lnTo>
                    <a:pt x="115813" y="46314"/>
                  </a:lnTo>
                  <a:lnTo>
                    <a:pt x="115632" y="46294"/>
                  </a:lnTo>
                  <a:lnTo>
                    <a:pt x="115490" y="46253"/>
                  </a:lnTo>
                  <a:lnTo>
                    <a:pt x="115349" y="46193"/>
                  </a:lnTo>
                  <a:lnTo>
                    <a:pt x="115228" y="46092"/>
                  </a:lnTo>
                  <a:lnTo>
                    <a:pt x="115107" y="45991"/>
                  </a:lnTo>
                  <a:lnTo>
                    <a:pt x="115006" y="45890"/>
                  </a:lnTo>
                  <a:lnTo>
                    <a:pt x="114905" y="45749"/>
                  </a:lnTo>
                  <a:lnTo>
                    <a:pt x="114724" y="45446"/>
                  </a:lnTo>
                  <a:lnTo>
                    <a:pt x="114562" y="45103"/>
                  </a:lnTo>
                  <a:lnTo>
                    <a:pt x="114441" y="44740"/>
                  </a:lnTo>
                  <a:lnTo>
                    <a:pt x="114300" y="44336"/>
                  </a:lnTo>
                  <a:lnTo>
                    <a:pt x="114360" y="44316"/>
                  </a:lnTo>
                  <a:lnTo>
                    <a:pt x="114199" y="43751"/>
                  </a:lnTo>
                  <a:lnTo>
                    <a:pt x="114017" y="43186"/>
                  </a:lnTo>
                  <a:lnTo>
                    <a:pt x="113816" y="42641"/>
                  </a:lnTo>
                  <a:lnTo>
                    <a:pt x="113594" y="42096"/>
                  </a:lnTo>
                  <a:lnTo>
                    <a:pt x="113331" y="41551"/>
                  </a:lnTo>
                  <a:lnTo>
                    <a:pt x="113049" y="41027"/>
                  </a:lnTo>
                  <a:lnTo>
                    <a:pt x="112746" y="40522"/>
                  </a:lnTo>
                  <a:lnTo>
                    <a:pt x="112403" y="40018"/>
                  </a:lnTo>
                  <a:lnTo>
                    <a:pt x="112040" y="39533"/>
                  </a:lnTo>
                  <a:lnTo>
                    <a:pt x="111656" y="39049"/>
                  </a:lnTo>
                  <a:lnTo>
                    <a:pt x="111253" y="38605"/>
                  </a:lnTo>
                  <a:lnTo>
                    <a:pt x="110829" y="38161"/>
                  </a:lnTo>
                  <a:lnTo>
                    <a:pt x="110365" y="37717"/>
                  </a:lnTo>
                  <a:lnTo>
                    <a:pt x="109901" y="37314"/>
                  </a:lnTo>
                  <a:lnTo>
                    <a:pt x="109396" y="36910"/>
                  </a:lnTo>
                  <a:lnTo>
                    <a:pt x="108892" y="36547"/>
                  </a:lnTo>
                  <a:lnTo>
                    <a:pt x="108367" y="36184"/>
                  </a:lnTo>
                  <a:lnTo>
                    <a:pt x="107822" y="35861"/>
                  </a:lnTo>
                  <a:lnTo>
                    <a:pt x="107277" y="35558"/>
                  </a:lnTo>
                  <a:lnTo>
                    <a:pt x="106712" y="35275"/>
                  </a:lnTo>
                  <a:lnTo>
                    <a:pt x="106147" y="35033"/>
                  </a:lnTo>
                  <a:lnTo>
                    <a:pt x="105582" y="34811"/>
                  </a:lnTo>
                  <a:lnTo>
                    <a:pt x="104997" y="34610"/>
                  </a:lnTo>
                  <a:lnTo>
                    <a:pt x="104412" y="34428"/>
                  </a:lnTo>
                  <a:lnTo>
                    <a:pt x="103826" y="34287"/>
                  </a:lnTo>
                  <a:lnTo>
                    <a:pt x="103241" y="34166"/>
                  </a:lnTo>
                  <a:lnTo>
                    <a:pt x="102636" y="34065"/>
                  </a:lnTo>
                  <a:lnTo>
                    <a:pt x="102051" y="34004"/>
                  </a:lnTo>
                  <a:lnTo>
                    <a:pt x="101445" y="33964"/>
                  </a:lnTo>
                  <a:lnTo>
                    <a:pt x="100860" y="33944"/>
                  </a:lnTo>
                  <a:lnTo>
                    <a:pt x="100255" y="33964"/>
                  </a:lnTo>
                  <a:lnTo>
                    <a:pt x="99669" y="34004"/>
                  </a:lnTo>
                  <a:lnTo>
                    <a:pt x="99084" y="34085"/>
                  </a:lnTo>
                  <a:lnTo>
                    <a:pt x="98499" y="34166"/>
                  </a:lnTo>
                  <a:lnTo>
                    <a:pt x="97914" y="34307"/>
                  </a:lnTo>
                  <a:lnTo>
                    <a:pt x="97349" y="34448"/>
                  </a:lnTo>
                  <a:lnTo>
                    <a:pt x="96763" y="34630"/>
                  </a:lnTo>
                  <a:lnTo>
                    <a:pt x="96198" y="34831"/>
                  </a:lnTo>
                  <a:lnTo>
                    <a:pt x="95654" y="35053"/>
                  </a:lnTo>
                  <a:lnTo>
                    <a:pt x="95109" y="35296"/>
                  </a:lnTo>
                  <a:lnTo>
                    <a:pt x="94564" y="35578"/>
                  </a:lnTo>
                  <a:lnTo>
                    <a:pt x="94019" y="35861"/>
                  </a:lnTo>
                  <a:lnTo>
                    <a:pt x="93494" y="36184"/>
                  </a:lnTo>
                  <a:lnTo>
                    <a:pt x="92990" y="36527"/>
                  </a:lnTo>
                  <a:lnTo>
                    <a:pt x="92485" y="36910"/>
                  </a:lnTo>
                  <a:lnTo>
                    <a:pt x="92001" y="37293"/>
                  </a:lnTo>
                  <a:lnTo>
                    <a:pt x="91517" y="37697"/>
                  </a:lnTo>
                  <a:lnTo>
                    <a:pt x="91052" y="38141"/>
                  </a:lnTo>
                  <a:lnTo>
                    <a:pt x="90609" y="38585"/>
                  </a:lnTo>
                  <a:lnTo>
                    <a:pt x="90185" y="39049"/>
                  </a:lnTo>
                  <a:lnTo>
                    <a:pt x="89781" y="39513"/>
                  </a:lnTo>
                  <a:lnTo>
                    <a:pt x="89398" y="40018"/>
                  </a:lnTo>
                  <a:lnTo>
                    <a:pt x="89055" y="40502"/>
                  </a:lnTo>
                  <a:lnTo>
                    <a:pt x="88712" y="41027"/>
                  </a:lnTo>
                  <a:lnTo>
                    <a:pt x="88389" y="41551"/>
                  </a:lnTo>
                  <a:lnTo>
                    <a:pt x="88086" y="42076"/>
                  </a:lnTo>
                  <a:lnTo>
                    <a:pt x="87824" y="42621"/>
                  </a:lnTo>
                  <a:lnTo>
                    <a:pt x="87561" y="43186"/>
                  </a:lnTo>
                  <a:lnTo>
                    <a:pt x="87339" y="43751"/>
                  </a:lnTo>
                  <a:lnTo>
                    <a:pt x="87138" y="44316"/>
                  </a:lnTo>
                  <a:lnTo>
                    <a:pt x="86956" y="44881"/>
                  </a:lnTo>
                  <a:lnTo>
                    <a:pt x="86815" y="45466"/>
                  </a:lnTo>
                  <a:lnTo>
                    <a:pt x="86673" y="46052"/>
                  </a:lnTo>
                  <a:lnTo>
                    <a:pt x="86573" y="46637"/>
                  </a:lnTo>
                  <a:lnTo>
                    <a:pt x="86492" y="47283"/>
                  </a:lnTo>
                  <a:lnTo>
                    <a:pt x="86411" y="47928"/>
                  </a:lnTo>
                  <a:lnTo>
                    <a:pt x="86290" y="49240"/>
                  </a:lnTo>
                  <a:lnTo>
                    <a:pt x="86209" y="50330"/>
                  </a:lnTo>
                  <a:lnTo>
                    <a:pt x="86088" y="51399"/>
                  </a:lnTo>
                  <a:lnTo>
                    <a:pt x="86007" y="51924"/>
                  </a:lnTo>
                  <a:lnTo>
                    <a:pt x="85927" y="52449"/>
                  </a:lnTo>
                  <a:lnTo>
                    <a:pt x="85806" y="52973"/>
                  </a:lnTo>
                  <a:lnTo>
                    <a:pt x="85685" y="53458"/>
                  </a:lnTo>
                  <a:lnTo>
                    <a:pt x="85543" y="53962"/>
                  </a:lnTo>
                  <a:lnTo>
                    <a:pt x="85362" y="54426"/>
                  </a:lnTo>
                  <a:lnTo>
                    <a:pt x="85160" y="54870"/>
                  </a:lnTo>
                  <a:lnTo>
                    <a:pt x="84918" y="55314"/>
                  </a:lnTo>
                  <a:lnTo>
                    <a:pt x="84655" y="55718"/>
                  </a:lnTo>
                  <a:lnTo>
                    <a:pt x="84353" y="56101"/>
                  </a:lnTo>
                  <a:lnTo>
                    <a:pt x="84171" y="56303"/>
                  </a:lnTo>
                  <a:lnTo>
                    <a:pt x="84010" y="56465"/>
                  </a:lnTo>
                  <a:lnTo>
                    <a:pt x="83808" y="56646"/>
                  </a:lnTo>
                  <a:lnTo>
                    <a:pt x="83606" y="56808"/>
                  </a:lnTo>
                  <a:lnTo>
                    <a:pt x="83344" y="56989"/>
                  </a:lnTo>
                  <a:lnTo>
                    <a:pt x="83041" y="57191"/>
                  </a:lnTo>
                  <a:lnTo>
                    <a:pt x="82658" y="57393"/>
                  </a:lnTo>
                  <a:lnTo>
                    <a:pt x="82173" y="57595"/>
                  </a:lnTo>
                  <a:lnTo>
                    <a:pt x="81628" y="57776"/>
                  </a:lnTo>
                  <a:lnTo>
                    <a:pt x="81326" y="57877"/>
                  </a:lnTo>
                  <a:lnTo>
                    <a:pt x="80983" y="57958"/>
                  </a:lnTo>
                  <a:lnTo>
                    <a:pt x="80599" y="58018"/>
                  </a:lnTo>
                  <a:lnTo>
                    <a:pt x="80216" y="58099"/>
                  </a:lnTo>
                  <a:lnTo>
                    <a:pt x="79792" y="58160"/>
                  </a:lnTo>
                  <a:lnTo>
                    <a:pt x="79328" y="58200"/>
                  </a:lnTo>
                  <a:lnTo>
                    <a:pt x="78642" y="58261"/>
                  </a:lnTo>
                  <a:lnTo>
                    <a:pt x="77935" y="58281"/>
                  </a:lnTo>
                  <a:lnTo>
                    <a:pt x="77249" y="58301"/>
                  </a:lnTo>
                  <a:lnTo>
                    <a:pt x="76543" y="58301"/>
                  </a:lnTo>
                  <a:lnTo>
                    <a:pt x="75837" y="58281"/>
                  </a:lnTo>
                  <a:lnTo>
                    <a:pt x="75151" y="58240"/>
                  </a:lnTo>
                  <a:lnTo>
                    <a:pt x="74444" y="58180"/>
                  </a:lnTo>
                  <a:lnTo>
                    <a:pt x="73758" y="58119"/>
                  </a:lnTo>
                  <a:lnTo>
                    <a:pt x="72366" y="57958"/>
                  </a:lnTo>
                  <a:lnTo>
                    <a:pt x="70994" y="57776"/>
                  </a:lnTo>
                  <a:lnTo>
                    <a:pt x="69601" y="57574"/>
                  </a:lnTo>
                  <a:lnTo>
                    <a:pt x="68249" y="57352"/>
                  </a:lnTo>
                  <a:lnTo>
                    <a:pt x="66937" y="57151"/>
                  </a:lnTo>
                  <a:lnTo>
                    <a:pt x="65605" y="56949"/>
                  </a:lnTo>
                  <a:lnTo>
                    <a:pt x="64294" y="56767"/>
                  </a:lnTo>
                  <a:lnTo>
                    <a:pt x="62962" y="56606"/>
                  </a:lnTo>
                  <a:lnTo>
                    <a:pt x="61771" y="56505"/>
                  </a:lnTo>
                  <a:lnTo>
                    <a:pt x="60581" y="56424"/>
                  </a:lnTo>
                  <a:lnTo>
                    <a:pt x="59390" y="56384"/>
                  </a:lnTo>
                  <a:lnTo>
                    <a:pt x="58179" y="56364"/>
                  </a:lnTo>
                  <a:lnTo>
                    <a:pt x="56968" y="56384"/>
                  </a:lnTo>
                  <a:lnTo>
                    <a:pt x="55778" y="56444"/>
                  </a:lnTo>
                  <a:lnTo>
                    <a:pt x="54567" y="56525"/>
                  </a:lnTo>
                  <a:lnTo>
                    <a:pt x="53356" y="56646"/>
                  </a:lnTo>
                  <a:lnTo>
                    <a:pt x="52145" y="56787"/>
                  </a:lnTo>
                  <a:lnTo>
                    <a:pt x="50935" y="56949"/>
                  </a:lnTo>
                  <a:lnTo>
                    <a:pt x="49744" y="57151"/>
                  </a:lnTo>
                  <a:lnTo>
                    <a:pt x="48553" y="57393"/>
                  </a:lnTo>
                  <a:lnTo>
                    <a:pt x="47343" y="57655"/>
                  </a:lnTo>
                  <a:lnTo>
                    <a:pt x="46172" y="57958"/>
                  </a:lnTo>
                  <a:lnTo>
                    <a:pt x="44981" y="58281"/>
                  </a:lnTo>
                  <a:lnTo>
                    <a:pt x="43811" y="58644"/>
                  </a:lnTo>
                  <a:lnTo>
                    <a:pt x="42661" y="59027"/>
                  </a:lnTo>
                  <a:lnTo>
                    <a:pt x="41510" y="59451"/>
                  </a:lnTo>
                  <a:lnTo>
                    <a:pt x="40380" y="59895"/>
                  </a:lnTo>
                  <a:lnTo>
                    <a:pt x="39250" y="60359"/>
                  </a:lnTo>
                  <a:lnTo>
                    <a:pt x="38140" y="60864"/>
                  </a:lnTo>
                  <a:lnTo>
                    <a:pt x="37031" y="61409"/>
                  </a:lnTo>
                  <a:lnTo>
                    <a:pt x="35961" y="61954"/>
                  </a:lnTo>
                  <a:lnTo>
                    <a:pt x="34891" y="62539"/>
                  </a:lnTo>
                  <a:lnTo>
                    <a:pt x="33842" y="63144"/>
                  </a:lnTo>
                  <a:lnTo>
                    <a:pt x="32813" y="63790"/>
                  </a:lnTo>
                  <a:lnTo>
                    <a:pt x="31784" y="64436"/>
                  </a:lnTo>
                  <a:lnTo>
                    <a:pt x="30795" y="65122"/>
                  </a:lnTo>
                  <a:lnTo>
                    <a:pt x="29826" y="65828"/>
                  </a:lnTo>
                  <a:lnTo>
                    <a:pt x="28878" y="66555"/>
                  </a:lnTo>
                  <a:lnTo>
                    <a:pt x="27950" y="67321"/>
                  </a:lnTo>
                  <a:lnTo>
                    <a:pt x="27041" y="68088"/>
                  </a:lnTo>
                  <a:lnTo>
                    <a:pt x="26113" y="68916"/>
                  </a:lnTo>
                  <a:lnTo>
                    <a:pt x="25205" y="69763"/>
                  </a:lnTo>
                  <a:lnTo>
                    <a:pt x="23429" y="71499"/>
                  </a:lnTo>
                  <a:lnTo>
                    <a:pt x="22279" y="72609"/>
                  </a:lnTo>
                  <a:lnTo>
                    <a:pt x="21129" y="73719"/>
                  </a:lnTo>
                  <a:lnTo>
                    <a:pt x="19938" y="74788"/>
                  </a:lnTo>
                  <a:lnTo>
                    <a:pt x="19333" y="75313"/>
                  </a:lnTo>
                  <a:lnTo>
                    <a:pt x="18707" y="75837"/>
                  </a:lnTo>
                  <a:lnTo>
                    <a:pt x="18081" y="76342"/>
                  </a:lnTo>
                  <a:lnTo>
                    <a:pt x="17456" y="76826"/>
                  </a:lnTo>
                  <a:lnTo>
                    <a:pt x="16810" y="77290"/>
                  </a:lnTo>
                  <a:lnTo>
                    <a:pt x="16144" y="77734"/>
                  </a:lnTo>
                  <a:lnTo>
                    <a:pt x="15458" y="78158"/>
                  </a:lnTo>
                  <a:lnTo>
                    <a:pt x="14772" y="78542"/>
                  </a:lnTo>
                  <a:lnTo>
                    <a:pt x="14066" y="78925"/>
                  </a:lnTo>
                  <a:lnTo>
                    <a:pt x="13339" y="79268"/>
                  </a:lnTo>
                  <a:lnTo>
                    <a:pt x="12915" y="79450"/>
                  </a:lnTo>
                  <a:lnTo>
                    <a:pt x="12492" y="79611"/>
                  </a:lnTo>
                  <a:lnTo>
                    <a:pt x="12048" y="79752"/>
                  </a:lnTo>
                  <a:lnTo>
                    <a:pt x="11604" y="79894"/>
                  </a:lnTo>
                  <a:lnTo>
                    <a:pt x="11160" y="79995"/>
                  </a:lnTo>
                  <a:lnTo>
                    <a:pt x="10716" y="80095"/>
                  </a:lnTo>
                  <a:lnTo>
                    <a:pt x="10252" y="80196"/>
                  </a:lnTo>
                  <a:lnTo>
                    <a:pt x="9787" y="80257"/>
                  </a:lnTo>
                  <a:lnTo>
                    <a:pt x="9344" y="80297"/>
                  </a:lnTo>
                  <a:lnTo>
                    <a:pt x="8879" y="80338"/>
                  </a:lnTo>
                  <a:lnTo>
                    <a:pt x="8415" y="80358"/>
                  </a:lnTo>
                  <a:lnTo>
                    <a:pt x="7951" y="80358"/>
                  </a:lnTo>
                  <a:lnTo>
                    <a:pt x="7507" y="80338"/>
                  </a:lnTo>
                  <a:lnTo>
                    <a:pt x="7063" y="80317"/>
                  </a:lnTo>
                  <a:lnTo>
                    <a:pt x="6619" y="80257"/>
                  </a:lnTo>
                  <a:lnTo>
                    <a:pt x="6175" y="80196"/>
                  </a:lnTo>
                  <a:lnTo>
                    <a:pt x="5691" y="80095"/>
                  </a:lnTo>
                  <a:lnTo>
                    <a:pt x="5247" y="79974"/>
                  </a:lnTo>
                  <a:lnTo>
                    <a:pt x="4803" y="79853"/>
                  </a:lnTo>
                  <a:lnTo>
                    <a:pt x="4379" y="79692"/>
                  </a:lnTo>
                  <a:lnTo>
                    <a:pt x="3955" y="79510"/>
                  </a:lnTo>
                  <a:lnTo>
                    <a:pt x="3572" y="79329"/>
                  </a:lnTo>
                  <a:lnTo>
                    <a:pt x="3189" y="79107"/>
                  </a:lnTo>
                  <a:lnTo>
                    <a:pt x="2846" y="78885"/>
                  </a:lnTo>
                  <a:lnTo>
                    <a:pt x="2502" y="78642"/>
                  </a:lnTo>
                  <a:lnTo>
                    <a:pt x="2180" y="78380"/>
                  </a:lnTo>
                  <a:lnTo>
                    <a:pt x="1897" y="78098"/>
                  </a:lnTo>
                  <a:lnTo>
                    <a:pt x="1615" y="77795"/>
                  </a:lnTo>
                  <a:lnTo>
                    <a:pt x="1352" y="77472"/>
                  </a:lnTo>
                  <a:lnTo>
                    <a:pt x="1130" y="77149"/>
                  </a:lnTo>
                  <a:lnTo>
                    <a:pt x="908" y="76806"/>
                  </a:lnTo>
                  <a:lnTo>
                    <a:pt x="727" y="76443"/>
                  </a:lnTo>
                  <a:lnTo>
                    <a:pt x="585" y="76180"/>
                  </a:lnTo>
                  <a:lnTo>
                    <a:pt x="484" y="75898"/>
                  </a:lnTo>
                  <a:lnTo>
                    <a:pt x="384" y="75636"/>
                  </a:lnTo>
                  <a:lnTo>
                    <a:pt x="303" y="75353"/>
                  </a:lnTo>
                  <a:lnTo>
                    <a:pt x="242" y="75050"/>
                  </a:lnTo>
                  <a:lnTo>
                    <a:pt x="182" y="74768"/>
                  </a:lnTo>
                  <a:lnTo>
                    <a:pt x="141" y="74465"/>
                  </a:lnTo>
                  <a:lnTo>
                    <a:pt x="101" y="74162"/>
                  </a:lnTo>
                  <a:lnTo>
                    <a:pt x="81" y="73860"/>
                  </a:lnTo>
                  <a:lnTo>
                    <a:pt x="81" y="73557"/>
                  </a:lnTo>
                  <a:lnTo>
                    <a:pt x="101" y="73254"/>
                  </a:lnTo>
                  <a:lnTo>
                    <a:pt x="121" y="72952"/>
                  </a:lnTo>
                  <a:lnTo>
                    <a:pt x="162" y="72629"/>
                  </a:lnTo>
                  <a:lnTo>
                    <a:pt x="202" y="72306"/>
                  </a:lnTo>
                  <a:lnTo>
                    <a:pt x="262" y="71983"/>
                  </a:lnTo>
                  <a:lnTo>
                    <a:pt x="343" y="71680"/>
                  </a:lnTo>
                  <a:lnTo>
                    <a:pt x="525" y="71075"/>
                  </a:lnTo>
                  <a:lnTo>
                    <a:pt x="727" y="70490"/>
                  </a:lnTo>
                  <a:lnTo>
                    <a:pt x="989" y="69925"/>
                  </a:lnTo>
                  <a:lnTo>
                    <a:pt x="1292" y="69380"/>
                  </a:lnTo>
                  <a:lnTo>
                    <a:pt x="1615" y="68835"/>
                  </a:lnTo>
                  <a:lnTo>
                    <a:pt x="1998" y="68330"/>
                  </a:lnTo>
                  <a:lnTo>
                    <a:pt x="2381" y="67846"/>
                  </a:lnTo>
                  <a:lnTo>
                    <a:pt x="2825" y="67382"/>
                  </a:lnTo>
                  <a:lnTo>
                    <a:pt x="3209" y="67019"/>
                  </a:lnTo>
                  <a:lnTo>
                    <a:pt x="3612" y="66676"/>
                  </a:lnTo>
                  <a:lnTo>
                    <a:pt x="4036" y="66353"/>
                  </a:lnTo>
                  <a:lnTo>
                    <a:pt x="4500" y="66030"/>
                  </a:lnTo>
                  <a:lnTo>
                    <a:pt x="4964" y="65727"/>
                  </a:lnTo>
                  <a:lnTo>
                    <a:pt x="5449" y="65445"/>
                  </a:lnTo>
                  <a:lnTo>
                    <a:pt x="5973" y="65162"/>
                  </a:lnTo>
                  <a:lnTo>
                    <a:pt x="6518" y="64900"/>
                  </a:lnTo>
                  <a:lnTo>
                    <a:pt x="7063" y="64658"/>
                  </a:lnTo>
                  <a:lnTo>
                    <a:pt x="7669" y="64415"/>
                  </a:lnTo>
                  <a:lnTo>
                    <a:pt x="8274" y="64194"/>
                  </a:lnTo>
                  <a:lnTo>
                    <a:pt x="8920" y="63992"/>
                  </a:lnTo>
                  <a:lnTo>
                    <a:pt x="9586" y="63790"/>
                  </a:lnTo>
                  <a:lnTo>
                    <a:pt x="10272" y="63608"/>
                  </a:lnTo>
                  <a:lnTo>
                    <a:pt x="10978" y="63427"/>
                  </a:lnTo>
                  <a:lnTo>
                    <a:pt x="11745" y="63265"/>
                  </a:lnTo>
                  <a:lnTo>
                    <a:pt x="12673" y="63084"/>
                  </a:lnTo>
                  <a:lnTo>
                    <a:pt x="13460" y="62942"/>
                  </a:lnTo>
                  <a:lnTo>
                    <a:pt x="14227" y="62781"/>
                  </a:lnTo>
                  <a:lnTo>
                    <a:pt x="15014" y="62579"/>
                  </a:lnTo>
                  <a:lnTo>
                    <a:pt x="15761" y="62377"/>
                  </a:lnTo>
                  <a:lnTo>
                    <a:pt x="16144" y="62256"/>
                  </a:lnTo>
                  <a:lnTo>
                    <a:pt x="16507" y="62115"/>
                  </a:lnTo>
                  <a:lnTo>
                    <a:pt x="16871" y="61974"/>
                  </a:lnTo>
                  <a:lnTo>
                    <a:pt x="17234" y="61812"/>
                  </a:lnTo>
                  <a:lnTo>
                    <a:pt x="17577" y="61631"/>
                  </a:lnTo>
                  <a:lnTo>
                    <a:pt x="17920" y="61429"/>
                  </a:lnTo>
                  <a:lnTo>
                    <a:pt x="18243" y="61227"/>
                  </a:lnTo>
                  <a:lnTo>
                    <a:pt x="18566" y="61005"/>
                  </a:lnTo>
                  <a:lnTo>
                    <a:pt x="18909" y="60723"/>
                  </a:lnTo>
                  <a:lnTo>
                    <a:pt x="19232" y="60420"/>
                  </a:lnTo>
                  <a:lnTo>
                    <a:pt x="19534" y="60097"/>
                  </a:lnTo>
                  <a:lnTo>
                    <a:pt x="19817" y="59754"/>
                  </a:lnTo>
                  <a:lnTo>
                    <a:pt x="20099" y="59391"/>
                  </a:lnTo>
                  <a:lnTo>
                    <a:pt x="20362" y="59007"/>
                  </a:lnTo>
                  <a:lnTo>
                    <a:pt x="20604" y="58604"/>
                  </a:lnTo>
                  <a:lnTo>
                    <a:pt x="20826" y="58160"/>
                  </a:lnTo>
                  <a:lnTo>
                    <a:pt x="21028" y="57716"/>
                  </a:lnTo>
                  <a:lnTo>
                    <a:pt x="21230" y="57252"/>
                  </a:lnTo>
                  <a:lnTo>
                    <a:pt x="21391" y="56767"/>
                  </a:lnTo>
                  <a:lnTo>
                    <a:pt x="21552" y="56263"/>
                  </a:lnTo>
                  <a:lnTo>
                    <a:pt x="21694" y="55738"/>
                  </a:lnTo>
                  <a:lnTo>
                    <a:pt x="21795" y="55213"/>
                  </a:lnTo>
                  <a:lnTo>
                    <a:pt x="21895" y="54648"/>
                  </a:lnTo>
                  <a:lnTo>
                    <a:pt x="21976" y="54083"/>
                  </a:lnTo>
                  <a:lnTo>
                    <a:pt x="22037" y="53478"/>
                  </a:lnTo>
                  <a:lnTo>
                    <a:pt x="22077" y="52872"/>
                  </a:lnTo>
                  <a:lnTo>
                    <a:pt x="22097" y="52267"/>
                  </a:lnTo>
                  <a:lnTo>
                    <a:pt x="22117" y="51662"/>
                  </a:lnTo>
                  <a:lnTo>
                    <a:pt x="22097" y="51056"/>
                  </a:lnTo>
                  <a:lnTo>
                    <a:pt x="22077" y="50451"/>
                  </a:lnTo>
                  <a:lnTo>
                    <a:pt x="21996" y="49240"/>
                  </a:lnTo>
                  <a:lnTo>
                    <a:pt x="21875" y="48029"/>
                  </a:lnTo>
                  <a:lnTo>
                    <a:pt x="21734" y="46818"/>
                  </a:lnTo>
                  <a:lnTo>
                    <a:pt x="21552" y="45608"/>
                  </a:lnTo>
                  <a:lnTo>
                    <a:pt x="21371" y="44417"/>
                  </a:lnTo>
                  <a:lnTo>
                    <a:pt x="21068" y="42359"/>
                  </a:lnTo>
                  <a:lnTo>
                    <a:pt x="20927" y="41309"/>
                  </a:lnTo>
                  <a:lnTo>
                    <a:pt x="20806" y="40280"/>
                  </a:lnTo>
                  <a:lnTo>
                    <a:pt x="20745" y="39493"/>
                  </a:lnTo>
                  <a:lnTo>
                    <a:pt x="20685" y="38706"/>
                  </a:lnTo>
                  <a:lnTo>
                    <a:pt x="20665" y="37879"/>
                  </a:lnTo>
                  <a:lnTo>
                    <a:pt x="20665" y="37031"/>
                  </a:lnTo>
                  <a:lnTo>
                    <a:pt x="20685" y="36184"/>
                  </a:lnTo>
                  <a:lnTo>
                    <a:pt x="20765" y="35316"/>
                  </a:lnTo>
                  <a:lnTo>
                    <a:pt x="20866" y="34448"/>
                  </a:lnTo>
                  <a:lnTo>
                    <a:pt x="21008" y="33560"/>
                  </a:lnTo>
                  <a:lnTo>
                    <a:pt x="21088" y="33136"/>
                  </a:lnTo>
                  <a:lnTo>
                    <a:pt x="21189" y="32713"/>
                  </a:lnTo>
                  <a:lnTo>
                    <a:pt x="21290" y="32269"/>
                  </a:lnTo>
                  <a:lnTo>
                    <a:pt x="21431" y="31845"/>
                  </a:lnTo>
                  <a:lnTo>
                    <a:pt x="21552" y="31441"/>
                  </a:lnTo>
                  <a:lnTo>
                    <a:pt x="21714" y="31017"/>
                  </a:lnTo>
                  <a:lnTo>
                    <a:pt x="21875" y="30614"/>
                  </a:lnTo>
                  <a:lnTo>
                    <a:pt x="22057" y="30210"/>
                  </a:lnTo>
                  <a:lnTo>
                    <a:pt x="22259" y="29807"/>
                  </a:lnTo>
                  <a:lnTo>
                    <a:pt x="22461" y="29423"/>
                  </a:lnTo>
                  <a:lnTo>
                    <a:pt x="22703" y="29040"/>
                  </a:lnTo>
                  <a:lnTo>
                    <a:pt x="22945" y="28677"/>
                  </a:lnTo>
                  <a:lnTo>
                    <a:pt x="23207" y="28313"/>
                  </a:lnTo>
                  <a:lnTo>
                    <a:pt x="23470" y="27950"/>
                  </a:lnTo>
                  <a:lnTo>
                    <a:pt x="23772" y="27607"/>
                  </a:lnTo>
                  <a:lnTo>
                    <a:pt x="24095" y="27284"/>
                  </a:lnTo>
                  <a:lnTo>
                    <a:pt x="24458" y="26921"/>
                  </a:lnTo>
                  <a:lnTo>
                    <a:pt x="24862" y="26578"/>
                  </a:lnTo>
                  <a:lnTo>
                    <a:pt x="25266" y="26275"/>
                  </a:lnTo>
                  <a:lnTo>
                    <a:pt x="25710" y="25972"/>
                  </a:lnTo>
                  <a:lnTo>
                    <a:pt x="26153" y="25690"/>
                  </a:lnTo>
                  <a:lnTo>
                    <a:pt x="26597" y="25448"/>
                  </a:lnTo>
                  <a:lnTo>
                    <a:pt x="27082" y="25226"/>
                  </a:lnTo>
                  <a:lnTo>
                    <a:pt x="27586" y="25004"/>
                  </a:lnTo>
                  <a:lnTo>
                    <a:pt x="28091" y="24822"/>
                  </a:lnTo>
                  <a:lnTo>
                    <a:pt x="28615" y="24661"/>
                  </a:lnTo>
                  <a:lnTo>
                    <a:pt x="29160" y="24519"/>
                  </a:lnTo>
                  <a:lnTo>
                    <a:pt x="29705" y="24398"/>
                  </a:lnTo>
                  <a:lnTo>
                    <a:pt x="30290" y="24297"/>
                  </a:lnTo>
                  <a:lnTo>
                    <a:pt x="30876" y="24217"/>
                  </a:lnTo>
                  <a:lnTo>
                    <a:pt x="31481" y="24176"/>
                  </a:lnTo>
                  <a:lnTo>
                    <a:pt x="32086" y="24136"/>
                  </a:lnTo>
                  <a:lnTo>
                    <a:pt x="33297" y="24136"/>
                  </a:lnTo>
                  <a:lnTo>
                    <a:pt x="33903" y="24176"/>
                  </a:lnTo>
                  <a:lnTo>
                    <a:pt x="34508" y="24217"/>
                  </a:lnTo>
                  <a:lnTo>
                    <a:pt x="35113" y="24277"/>
                  </a:lnTo>
                  <a:lnTo>
                    <a:pt x="35699" y="24358"/>
                  </a:lnTo>
                  <a:lnTo>
                    <a:pt x="36264" y="24459"/>
                  </a:lnTo>
                  <a:lnTo>
                    <a:pt x="36829" y="24580"/>
                  </a:lnTo>
                  <a:lnTo>
                    <a:pt x="37394" y="24681"/>
                  </a:lnTo>
                  <a:lnTo>
                    <a:pt x="38443" y="24943"/>
                  </a:lnTo>
                  <a:lnTo>
                    <a:pt x="39412" y="25246"/>
                  </a:lnTo>
                  <a:lnTo>
                    <a:pt x="40320" y="25549"/>
                  </a:lnTo>
                  <a:lnTo>
                    <a:pt x="41147" y="25851"/>
                  </a:lnTo>
                  <a:lnTo>
                    <a:pt x="41874" y="26134"/>
                  </a:lnTo>
                  <a:lnTo>
                    <a:pt x="42600" y="26437"/>
                  </a:lnTo>
                  <a:lnTo>
                    <a:pt x="43327" y="26759"/>
                  </a:lnTo>
                  <a:lnTo>
                    <a:pt x="44033" y="27082"/>
                  </a:lnTo>
                  <a:lnTo>
                    <a:pt x="45466" y="27768"/>
                  </a:lnTo>
                  <a:lnTo>
                    <a:pt x="46878" y="28495"/>
                  </a:lnTo>
                  <a:lnTo>
                    <a:pt x="48271" y="29242"/>
                  </a:lnTo>
                  <a:lnTo>
                    <a:pt x="49643" y="30008"/>
                  </a:lnTo>
                  <a:lnTo>
                    <a:pt x="52367" y="31542"/>
                  </a:lnTo>
                  <a:lnTo>
                    <a:pt x="54486" y="32753"/>
                  </a:lnTo>
                  <a:lnTo>
                    <a:pt x="56646" y="33944"/>
                  </a:lnTo>
                  <a:lnTo>
                    <a:pt x="57735" y="34529"/>
                  </a:lnTo>
                  <a:lnTo>
                    <a:pt x="58825" y="35094"/>
                  </a:lnTo>
                  <a:lnTo>
                    <a:pt x="59935" y="35639"/>
                  </a:lnTo>
                  <a:lnTo>
                    <a:pt x="61045" y="36163"/>
                  </a:lnTo>
                  <a:lnTo>
                    <a:pt x="61953" y="36547"/>
                  </a:lnTo>
                  <a:lnTo>
                    <a:pt x="62821" y="36890"/>
                  </a:lnTo>
                  <a:lnTo>
                    <a:pt x="63668" y="37193"/>
                  </a:lnTo>
                  <a:lnTo>
                    <a:pt x="64496" y="37435"/>
                  </a:lnTo>
                  <a:lnTo>
                    <a:pt x="65283" y="37637"/>
                  </a:lnTo>
                  <a:lnTo>
                    <a:pt x="66049" y="37798"/>
                  </a:lnTo>
                  <a:lnTo>
                    <a:pt x="66816" y="37899"/>
                  </a:lnTo>
                  <a:lnTo>
                    <a:pt x="67523" y="37959"/>
                  </a:lnTo>
                  <a:lnTo>
                    <a:pt x="68229" y="37980"/>
                  </a:lnTo>
                  <a:lnTo>
                    <a:pt x="68552" y="37959"/>
                  </a:lnTo>
                  <a:lnTo>
                    <a:pt x="68895" y="37939"/>
                  </a:lnTo>
                  <a:lnTo>
                    <a:pt x="69218" y="37899"/>
                  </a:lnTo>
                  <a:lnTo>
                    <a:pt x="69541" y="37859"/>
                  </a:lnTo>
                  <a:lnTo>
                    <a:pt x="69843" y="37798"/>
                  </a:lnTo>
                  <a:lnTo>
                    <a:pt x="70166" y="37737"/>
                  </a:lnTo>
                  <a:lnTo>
                    <a:pt x="70449" y="37657"/>
                  </a:lnTo>
                  <a:lnTo>
                    <a:pt x="70751" y="37556"/>
                  </a:lnTo>
                  <a:lnTo>
                    <a:pt x="71034" y="37455"/>
                  </a:lnTo>
                  <a:lnTo>
                    <a:pt x="71316" y="37334"/>
                  </a:lnTo>
                  <a:lnTo>
                    <a:pt x="71579" y="37193"/>
                  </a:lnTo>
                  <a:lnTo>
                    <a:pt x="71861" y="37051"/>
                  </a:lnTo>
                  <a:lnTo>
                    <a:pt x="72103" y="36890"/>
                  </a:lnTo>
                  <a:lnTo>
                    <a:pt x="72366" y="36728"/>
                  </a:lnTo>
                  <a:lnTo>
                    <a:pt x="72628" y="36547"/>
                  </a:lnTo>
                  <a:lnTo>
                    <a:pt x="72870" y="36345"/>
                  </a:lnTo>
                  <a:lnTo>
                    <a:pt x="73112" y="36143"/>
                  </a:lnTo>
                  <a:lnTo>
                    <a:pt x="73355" y="35921"/>
                  </a:lnTo>
                  <a:lnTo>
                    <a:pt x="73577" y="35679"/>
                  </a:lnTo>
                  <a:lnTo>
                    <a:pt x="73778" y="35437"/>
                  </a:lnTo>
                  <a:lnTo>
                    <a:pt x="74000" y="35195"/>
                  </a:lnTo>
                  <a:lnTo>
                    <a:pt x="74182" y="34912"/>
                  </a:lnTo>
                  <a:lnTo>
                    <a:pt x="74384" y="34650"/>
                  </a:lnTo>
                  <a:lnTo>
                    <a:pt x="74565" y="34347"/>
                  </a:lnTo>
                  <a:lnTo>
                    <a:pt x="74727" y="34065"/>
                  </a:lnTo>
                  <a:lnTo>
                    <a:pt x="74888" y="33742"/>
                  </a:lnTo>
                  <a:lnTo>
                    <a:pt x="75050" y="33419"/>
                  </a:lnTo>
                  <a:lnTo>
                    <a:pt x="75191" y="33096"/>
                  </a:lnTo>
                  <a:lnTo>
                    <a:pt x="75312" y="32753"/>
                  </a:lnTo>
                  <a:lnTo>
                    <a:pt x="75433" y="32410"/>
                  </a:lnTo>
                  <a:lnTo>
                    <a:pt x="75635" y="31784"/>
                  </a:lnTo>
                  <a:lnTo>
                    <a:pt x="75796" y="31139"/>
                  </a:lnTo>
                  <a:lnTo>
                    <a:pt x="75917" y="30473"/>
                  </a:lnTo>
                  <a:lnTo>
                    <a:pt x="76018" y="29786"/>
                  </a:lnTo>
                  <a:lnTo>
                    <a:pt x="76099" y="29080"/>
                  </a:lnTo>
                  <a:lnTo>
                    <a:pt x="76139" y="28374"/>
                  </a:lnTo>
                  <a:lnTo>
                    <a:pt x="76139" y="27627"/>
                  </a:lnTo>
                  <a:lnTo>
                    <a:pt x="76119" y="26901"/>
                  </a:lnTo>
                  <a:lnTo>
                    <a:pt x="76059" y="25791"/>
                  </a:lnTo>
                  <a:lnTo>
                    <a:pt x="75998" y="24721"/>
                  </a:lnTo>
                  <a:lnTo>
                    <a:pt x="75837" y="22703"/>
                  </a:lnTo>
                  <a:lnTo>
                    <a:pt x="75655" y="20786"/>
                  </a:lnTo>
                  <a:lnTo>
                    <a:pt x="75453" y="18950"/>
                  </a:lnTo>
                  <a:lnTo>
                    <a:pt x="75252" y="16932"/>
                  </a:lnTo>
                  <a:lnTo>
                    <a:pt x="75050" y="14833"/>
                  </a:lnTo>
                  <a:lnTo>
                    <a:pt x="74929" y="13642"/>
                  </a:lnTo>
                  <a:lnTo>
                    <a:pt x="74787" y="12452"/>
                  </a:lnTo>
                  <a:lnTo>
                    <a:pt x="74606" y="11140"/>
                  </a:lnTo>
                  <a:lnTo>
                    <a:pt x="74545" y="10494"/>
                  </a:lnTo>
                  <a:lnTo>
                    <a:pt x="74485" y="9849"/>
                  </a:lnTo>
                  <a:lnTo>
                    <a:pt x="74444" y="9203"/>
                  </a:lnTo>
                  <a:lnTo>
                    <a:pt x="74424" y="8577"/>
                  </a:lnTo>
                  <a:lnTo>
                    <a:pt x="74424" y="7952"/>
                  </a:lnTo>
                  <a:lnTo>
                    <a:pt x="74464" y="7346"/>
                  </a:lnTo>
                  <a:lnTo>
                    <a:pt x="74525" y="6741"/>
                  </a:lnTo>
                  <a:lnTo>
                    <a:pt x="74646" y="6176"/>
                  </a:lnTo>
                  <a:lnTo>
                    <a:pt x="74707" y="5893"/>
                  </a:lnTo>
                  <a:lnTo>
                    <a:pt x="74787" y="5611"/>
                  </a:lnTo>
                  <a:lnTo>
                    <a:pt x="74888" y="5348"/>
                  </a:lnTo>
                  <a:lnTo>
                    <a:pt x="74989" y="5066"/>
                  </a:lnTo>
                  <a:lnTo>
                    <a:pt x="75110" y="4824"/>
                  </a:lnTo>
                  <a:lnTo>
                    <a:pt x="75231" y="4561"/>
                  </a:lnTo>
                  <a:lnTo>
                    <a:pt x="75393" y="4319"/>
                  </a:lnTo>
                  <a:lnTo>
                    <a:pt x="75554" y="4077"/>
                  </a:lnTo>
                  <a:lnTo>
                    <a:pt x="75716" y="3835"/>
                  </a:lnTo>
                  <a:lnTo>
                    <a:pt x="75917" y="3613"/>
                  </a:lnTo>
                  <a:lnTo>
                    <a:pt x="76119" y="3391"/>
                  </a:lnTo>
                  <a:lnTo>
                    <a:pt x="76341" y="3189"/>
                  </a:lnTo>
                  <a:lnTo>
                    <a:pt x="76604" y="2967"/>
                  </a:lnTo>
                  <a:lnTo>
                    <a:pt x="76886" y="2765"/>
                  </a:lnTo>
                  <a:lnTo>
                    <a:pt x="77169" y="2584"/>
                  </a:lnTo>
                  <a:lnTo>
                    <a:pt x="77471" y="2422"/>
                  </a:lnTo>
                  <a:lnTo>
                    <a:pt x="77754" y="2261"/>
                  </a:lnTo>
                  <a:lnTo>
                    <a:pt x="78077" y="2120"/>
                  </a:lnTo>
                  <a:lnTo>
                    <a:pt x="78379" y="1998"/>
                  </a:lnTo>
                  <a:lnTo>
                    <a:pt x="78702" y="1877"/>
                  </a:lnTo>
                  <a:lnTo>
                    <a:pt x="79348" y="1676"/>
                  </a:lnTo>
                  <a:lnTo>
                    <a:pt x="80014" y="1514"/>
                  </a:lnTo>
                  <a:lnTo>
                    <a:pt x="80660" y="1373"/>
                  </a:lnTo>
                  <a:lnTo>
                    <a:pt x="81306" y="1232"/>
                  </a:lnTo>
                  <a:lnTo>
                    <a:pt x="82799" y="989"/>
                  </a:lnTo>
                  <a:lnTo>
                    <a:pt x="84312" y="747"/>
                  </a:lnTo>
                  <a:lnTo>
                    <a:pt x="85826" y="566"/>
                  </a:lnTo>
                  <a:lnTo>
                    <a:pt x="87319" y="404"/>
                  </a:lnTo>
                  <a:lnTo>
                    <a:pt x="88833" y="283"/>
                  </a:lnTo>
                  <a:lnTo>
                    <a:pt x="90346" y="182"/>
                  </a:lnTo>
                  <a:lnTo>
                    <a:pt x="91860" y="122"/>
                  </a:lnTo>
                  <a:lnTo>
                    <a:pt x="93373" y="81"/>
                  </a:lnTo>
                  <a:close/>
                  <a:moveTo>
                    <a:pt x="93373" y="1"/>
                  </a:moveTo>
                  <a:lnTo>
                    <a:pt x="91860" y="41"/>
                  </a:lnTo>
                  <a:lnTo>
                    <a:pt x="90346" y="102"/>
                  </a:lnTo>
                  <a:lnTo>
                    <a:pt x="88833" y="202"/>
                  </a:lnTo>
                  <a:lnTo>
                    <a:pt x="87319" y="324"/>
                  </a:lnTo>
                  <a:lnTo>
                    <a:pt x="85806" y="485"/>
                  </a:lnTo>
                  <a:lnTo>
                    <a:pt x="84292" y="667"/>
                  </a:lnTo>
                  <a:lnTo>
                    <a:pt x="82799" y="909"/>
                  </a:lnTo>
                  <a:lnTo>
                    <a:pt x="81285" y="1171"/>
                  </a:lnTo>
                  <a:lnTo>
                    <a:pt x="80640" y="1292"/>
                  </a:lnTo>
                  <a:lnTo>
                    <a:pt x="79994" y="1433"/>
                  </a:lnTo>
                  <a:lnTo>
                    <a:pt x="79328" y="1595"/>
                  </a:lnTo>
                  <a:lnTo>
                    <a:pt x="78682" y="1797"/>
                  </a:lnTo>
                  <a:lnTo>
                    <a:pt x="78359" y="1918"/>
                  </a:lnTo>
                  <a:lnTo>
                    <a:pt x="78036" y="2059"/>
                  </a:lnTo>
                  <a:lnTo>
                    <a:pt x="77734" y="2200"/>
                  </a:lnTo>
                  <a:lnTo>
                    <a:pt x="77411" y="2342"/>
                  </a:lnTo>
                  <a:lnTo>
                    <a:pt x="77128" y="2523"/>
                  </a:lnTo>
                  <a:lnTo>
                    <a:pt x="76846" y="2705"/>
                  </a:lnTo>
                  <a:lnTo>
                    <a:pt x="76563" y="2907"/>
                  </a:lnTo>
                  <a:lnTo>
                    <a:pt x="76301" y="3129"/>
                  </a:lnTo>
                  <a:lnTo>
                    <a:pt x="76059" y="3330"/>
                  </a:lnTo>
                  <a:lnTo>
                    <a:pt x="75857" y="3552"/>
                  </a:lnTo>
                  <a:lnTo>
                    <a:pt x="75655" y="3795"/>
                  </a:lnTo>
                  <a:lnTo>
                    <a:pt x="75473" y="4017"/>
                  </a:lnTo>
                  <a:lnTo>
                    <a:pt x="75312" y="4259"/>
                  </a:lnTo>
                  <a:lnTo>
                    <a:pt x="75171" y="4521"/>
                  </a:lnTo>
                  <a:lnTo>
                    <a:pt x="75030" y="4763"/>
                  </a:lnTo>
                  <a:lnTo>
                    <a:pt x="74908" y="5026"/>
                  </a:lnTo>
                  <a:lnTo>
                    <a:pt x="74808" y="5308"/>
                  </a:lnTo>
                  <a:lnTo>
                    <a:pt x="74707" y="5570"/>
                  </a:lnTo>
                  <a:lnTo>
                    <a:pt x="74626" y="5853"/>
                  </a:lnTo>
                  <a:lnTo>
                    <a:pt x="74565" y="6135"/>
                  </a:lnTo>
                  <a:lnTo>
                    <a:pt x="74444" y="6721"/>
                  </a:lnTo>
                  <a:lnTo>
                    <a:pt x="74384" y="7326"/>
                  </a:lnTo>
                  <a:lnTo>
                    <a:pt x="74343" y="7931"/>
                  </a:lnTo>
                  <a:lnTo>
                    <a:pt x="74343" y="8557"/>
                  </a:lnTo>
                  <a:lnTo>
                    <a:pt x="74364" y="9203"/>
                  </a:lnTo>
                  <a:lnTo>
                    <a:pt x="74404" y="9849"/>
                  </a:lnTo>
                  <a:lnTo>
                    <a:pt x="74464" y="10494"/>
                  </a:lnTo>
                  <a:lnTo>
                    <a:pt x="74525" y="11160"/>
                  </a:lnTo>
                  <a:lnTo>
                    <a:pt x="74707" y="12472"/>
                  </a:lnTo>
                  <a:lnTo>
                    <a:pt x="74848" y="13663"/>
                  </a:lnTo>
                  <a:lnTo>
                    <a:pt x="74969" y="14833"/>
                  </a:lnTo>
                  <a:lnTo>
                    <a:pt x="75171" y="16932"/>
                  </a:lnTo>
                  <a:lnTo>
                    <a:pt x="75373" y="18950"/>
                  </a:lnTo>
                  <a:lnTo>
                    <a:pt x="75574" y="20806"/>
                  </a:lnTo>
                  <a:lnTo>
                    <a:pt x="75756" y="22703"/>
                  </a:lnTo>
                  <a:lnTo>
                    <a:pt x="75917" y="24741"/>
                  </a:lnTo>
                  <a:lnTo>
                    <a:pt x="75978" y="25791"/>
                  </a:lnTo>
                  <a:lnTo>
                    <a:pt x="76039" y="26901"/>
                  </a:lnTo>
                  <a:lnTo>
                    <a:pt x="76059" y="27627"/>
                  </a:lnTo>
                  <a:lnTo>
                    <a:pt x="76059" y="28354"/>
                  </a:lnTo>
                  <a:lnTo>
                    <a:pt x="76018" y="29080"/>
                  </a:lnTo>
                  <a:lnTo>
                    <a:pt x="75938" y="29766"/>
                  </a:lnTo>
                  <a:lnTo>
                    <a:pt x="75837" y="30452"/>
                  </a:lnTo>
                  <a:lnTo>
                    <a:pt x="75716" y="31118"/>
                  </a:lnTo>
                  <a:lnTo>
                    <a:pt x="75554" y="31764"/>
                  </a:lnTo>
                  <a:lnTo>
                    <a:pt x="75373" y="32370"/>
                  </a:lnTo>
                  <a:lnTo>
                    <a:pt x="75252" y="32733"/>
                  </a:lnTo>
                  <a:lnTo>
                    <a:pt x="75110" y="33056"/>
                  </a:lnTo>
                  <a:lnTo>
                    <a:pt x="74969" y="33399"/>
                  </a:lnTo>
                  <a:lnTo>
                    <a:pt x="74808" y="33701"/>
                  </a:lnTo>
                  <a:lnTo>
                    <a:pt x="74666" y="34024"/>
                  </a:lnTo>
                  <a:lnTo>
                    <a:pt x="74485" y="34307"/>
                  </a:lnTo>
                  <a:lnTo>
                    <a:pt x="74303" y="34589"/>
                  </a:lnTo>
                  <a:lnTo>
                    <a:pt x="74121" y="34872"/>
                  </a:lnTo>
                  <a:lnTo>
                    <a:pt x="73920" y="35134"/>
                  </a:lnTo>
                  <a:lnTo>
                    <a:pt x="73718" y="35397"/>
                  </a:lnTo>
                  <a:lnTo>
                    <a:pt x="73516" y="35639"/>
                  </a:lnTo>
                  <a:lnTo>
                    <a:pt x="73294" y="35861"/>
                  </a:lnTo>
                  <a:lnTo>
                    <a:pt x="73052" y="36083"/>
                  </a:lnTo>
                  <a:lnTo>
                    <a:pt x="72830" y="36284"/>
                  </a:lnTo>
                  <a:lnTo>
                    <a:pt x="72568" y="36486"/>
                  </a:lnTo>
                  <a:lnTo>
                    <a:pt x="72325" y="36668"/>
                  </a:lnTo>
                  <a:lnTo>
                    <a:pt x="72063" y="36829"/>
                  </a:lnTo>
                  <a:lnTo>
                    <a:pt x="71821" y="36991"/>
                  </a:lnTo>
                  <a:lnTo>
                    <a:pt x="71538" y="37132"/>
                  </a:lnTo>
                  <a:lnTo>
                    <a:pt x="71276" y="37253"/>
                  </a:lnTo>
                  <a:lnTo>
                    <a:pt x="70994" y="37374"/>
                  </a:lnTo>
                  <a:lnTo>
                    <a:pt x="70711" y="37475"/>
                  </a:lnTo>
                  <a:lnTo>
                    <a:pt x="70428" y="37576"/>
                  </a:lnTo>
                  <a:lnTo>
                    <a:pt x="70126" y="37657"/>
                  </a:lnTo>
                  <a:lnTo>
                    <a:pt x="69823" y="37717"/>
                  </a:lnTo>
                  <a:lnTo>
                    <a:pt x="69520" y="37778"/>
                  </a:lnTo>
                  <a:lnTo>
                    <a:pt x="69197" y="37838"/>
                  </a:lnTo>
                  <a:lnTo>
                    <a:pt x="68875" y="37859"/>
                  </a:lnTo>
                  <a:lnTo>
                    <a:pt x="68209" y="37899"/>
                  </a:lnTo>
                  <a:lnTo>
                    <a:pt x="67523" y="37879"/>
                  </a:lnTo>
                  <a:lnTo>
                    <a:pt x="66796" y="37818"/>
                  </a:lnTo>
                  <a:lnTo>
                    <a:pt x="66070" y="37717"/>
                  </a:lnTo>
                  <a:lnTo>
                    <a:pt x="65303" y="37556"/>
                  </a:lnTo>
                  <a:lnTo>
                    <a:pt x="64496" y="37354"/>
                  </a:lnTo>
                  <a:lnTo>
                    <a:pt x="63688" y="37112"/>
                  </a:lnTo>
                  <a:lnTo>
                    <a:pt x="62841" y="36829"/>
                  </a:lnTo>
                  <a:lnTo>
                    <a:pt x="61973" y="36486"/>
                  </a:lnTo>
                  <a:lnTo>
                    <a:pt x="61085" y="36083"/>
                  </a:lnTo>
                  <a:lnTo>
                    <a:pt x="59975" y="35558"/>
                  </a:lnTo>
                  <a:lnTo>
                    <a:pt x="58865" y="35013"/>
                  </a:lnTo>
                  <a:lnTo>
                    <a:pt x="57776" y="34448"/>
                  </a:lnTo>
                  <a:lnTo>
                    <a:pt x="56686" y="33863"/>
                  </a:lnTo>
                  <a:lnTo>
                    <a:pt x="54527" y="32672"/>
                  </a:lnTo>
                  <a:lnTo>
                    <a:pt x="52408" y="31461"/>
                  </a:lnTo>
                  <a:lnTo>
                    <a:pt x="49683" y="29928"/>
                  </a:lnTo>
                  <a:lnTo>
                    <a:pt x="48311" y="29161"/>
                  </a:lnTo>
                  <a:lnTo>
                    <a:pt x="46919" y="28414"/>
                  </a:lnTo>
                  <a:lnTo>
                    <a:pt x="45506" y="27708"/>
                  </a:lnTo>
                  <a:lnTo>
                    <a:pt x="44073" y="27022"/>
                  </a:lnTo>
                  <a:lnTo>
                    <a:pt x="43347" y="26679"/>
                  </a:lnTo>
                  <a:lnTo>
                    <a:pt x="42641" y="26376"/>
                  </a:lnTo>
                  <a:lnTo>
                    <a:pt x="41894" y="26053"/>
                  </a:lnTo>
                  <a:lnTo>
                    <a:pt x="41167" y="25771"/>
                  </a:lnTo>
                  <a:lnTo>
                    <a:pt x="40300" y="25448"/>
                  </a:lnTo>
                  <a:lnTo>
                    <a:pt x="39331" y="25125"/>
                  </a:lnTo>
                  <a:lnTo>
                    <a:pt x="38282" y="24822"/>
                  </a:lnTo>
                  <a:lnTo>
                    <a:pt x="37717" y="24681"/>
                  </a:lnTo>
                  <a:lnTo>
                    <a:pt x="37152" y="24560"/>
                  </a:lnTo>
                  <a:lnTo>
                    <a:pt x="36566" y="24439"/>
                  </a:lnTo>
                  <a:lnTo>
                    <a:pt x="35961" y="24318"/>
                  </a:lnTo>
                  <a:lnTo>
                    <a:pt x="35335" y="24237"/>
                  </a:lnTo>
                  <a:lnTo>
                    <a:pt x="34710" y="24156"/>
                  </a:lnTo>
                  <a:lnTo>
                    <a:pt x="34064" y="24096"/>
                  </a:lnTo>
                  <a:lnTo>
                    <a:pt x="33418" y="24055"/>
                  </a:lnTo>
                  <a:lnTo>
                    <a:pt x="32086" y="24055"/>
                  </a:lnTo>
                  <a:lnTo>
                    <a:pt x="31461" y="24096"/>
                  </a:lnTo>
                  <a:lnTo>
                    <a:pt x="30855" y="24136"/>
                  </a:lnTo>
                  <a:lnTo>
                    <a:pt x="30270" y="24217"/>
                  </a:lnTo>
                  <a:lnTo>
                    <a:pt x="29685" y="24318"/>
                  </a:lnTo>
                  <a:lnTo>
                    <a:pt x="29140" y="24439"/>
                  </a:lnTo>
                  <a:lnTo>
                    <a:pt x="28595" y="24580"/>
                  </a:lnTo>
                  <a:lnTo>
                    <a:pt x="28050" y="24741"/>
                  </a:lnTo>
                  <a:lnTo>
                    <a:pt x="27546" y="24943"/>
                  </a:lnTo>
                  <a:lnTo>
                    <a:pt x="27041" y="25145"/>
                  </a:lnTo>
                  <a:lnTo>
                    <a:pt x="26577" y="25367"/>
                  </a:lnTo>
                  <a:lnTo>
                    <a:pt x="26113" y="25629"/>
                  </a:lnTo>
                  <a:lnTo>
                    <a:pt x="25649" y="25912"/>
                  </a:lnTo>
                  <a:lnTo>
                    <a:pt x="25225" y="26194"/>
                  </a:lnTo>
                  <a:lnTo>
                    <a:pt x="24801" y="26517"/>
                  </a:lnTo>
                  <a:lnTo>
                    <a:pt x="24418" y="26860"/>
                  </a:lnTo>
                  <a:lnTo>
                    <a:pt x="24035" y="27224"/>
                  </a:lnTo>
                  <a:lnTo>
                    <a:pt x="23712" y="27546"/>
                  </a:lnTo>
                  <a:lnTo>
                    <a:pt x="23409" y="27890"/>
                  </a:lnTo>
                  <a:lnTo>
                    <a:pt x="23147" y="28253"/>
                  </a:lnTo>
                  <a:lnTo>
                    <a:pt x="22884" y="28616"/>
                  </a:lnTo>
                  <a:lnTo>
                    <a:pt x="22622" y="28999"/>
                  </a:lnTo>
                  <a:lnTo>
                    <a:pt x="22400" y="29383"/>
                  </a:lnTo>
                  <a:lnTo>
                    <a:pt x="22178" y="29766"/>
                  </a:lnTo>
                  <a:lnTo>
                    <a:pt x="21996" y="30170"/>
                  </a:lnTo>
                  <a:lnTo>
                    <a:pt x="21815" y="30573"/>
                  </a:lnTo>
                  <a:lnTo>
                    <a:pt x="21633" y="30977"/>
                  </a:lnTo>
                  <a:lnTo>
                    <a:pt x="21492" y="31401"/>
                  </a:lnTo>
                  <a:lnTo>
                    <a:pt x="21351" y="31825"/>
                  </a:lnTo>
                  <a:lnTo>
                    <a:pt x="21230" y="32248"/>
                  </a:lnTo>
                  <a:lnTo>
                    <a:pt x="21108" y="32672"/>
                  </a:lnTo>
                  <a:lnTo>
                    <a:pt x="21008" y="33116"/>
                  </a:lnTo>
                  <a:lnTo>
                    <a:pt x="20927" y="33540"/>
                  </a:lnTo>
                  <a:lnTo>
                    <a:pt x="20786" y="34428"/>
                  </a:lnTo>
                  <a:lnTo>
                    <a:pt x="20685" y="35296"/>
                  </a:lnTo>
                  <a:lnTo>
                    <a:pt x="20604" y="36163"/>
                  </a:lnTo>
                  <a:lnTo>
                    <a:pt x="20584" y="37031"/>
                  </a:lnTo>
                  <a:lnTo>
                    <a:pt x="20584" y="37879"/>
                  </a:lnTo>
                  <a:lnTo>
                    <a:pt x="20604" y="38706"/>
                  </a:lnTo>
                  <a:lnTo>
                    <a:pt x="20665" y="39513"/>
                  </a:lnTo>
                  <a:lnTo>
                    <a:pt x="20725" y="40280"/>
                  </a:lnTo>
                  <a:lnTo>
                    <a:pt x="20846" y="41329"/>
                  </a:lnTo>
                  <a:lnTo>
                    <a:pt x="20987" y="42359"/>
                  </a:lnTo>
                  <a:lnTo>
                    <a:pt x="21290" y="44437"/>
                  </a:lnTo>
                  <a:lnTo>
                    <a:pt x="21472" y="45628"/>
                  </a:lnTo>
                  <a:lnTo>
                    <a:pt x="21653" y="46818"/>
                  </a:lnTo>
                  <a:lnTo>
                    <a:pt x="21795" y="48029"/>
                  </a:lnTo>
                  <a:lnTo>
                    <a:pt x="21916" y="49240"/>
                  </a:lnTo>
                  <a:lnTo>
                    <a:pt x="21996" y="50451"/>
                  </a:lnTo>
                  <a:lnTo>
                    <a:pt x="22017" y="51056"/>
                  </a:lnTo>
                  <a:lnTo>
                    <a:pt x="22037" y="51662"/>
                  </a:lnTo>
                  <a:lnTo>
                    <a:pt x="22017" y="52267"/>
                  </a:lnTo>
                  <a:lnTo>
                    <a:pt x="21996" y="52872"/>
                  </a:lnTo>
                  <a:lnTo>
                    <a:pt x="21956" y="53478"/>
                  </a:lnTo>
                  <a:lnTo>
                    <a:pt x="21895" y="54083"/>
                  </a:lnTo>
                  <a:lnTo>
                    <a:pt x="21815" y="54648"/>
                  </a:lnTo>
                  <a:lnTo>
                    <a:pt x="21734" y="55193"/>
                  </a:lnTo>
                  <a:lnTo>
                    <a:pt x="21613" y="55718"/>
                  </a:lnTo>
                  <a:lnTo>
                    <a:pt x="21472" y="56243"/>
                  </a:lnTo>
                  <a:lnTo>
                    <a:pt x="21330" y="56727"/>
                  </a:lnTo>
                  <a:lnTo>
                    <a:pt x="21149" y="57211"/>
                  </a:lnTo>
                  <a:lnTo>
                    <a:pt x="20967" y="57675"/>
                  </a:lnTo>
                  <a:lnTo>
                    <a:pt x="20745" y="58119"/>
                  </a:lnTo>
                  <a:lnTo>
                    <a:pt x="20523" y="58543"/>
                  </a:lnTo>
                  <a:lnTo>
                    <a:pt x="20281" y="58967"/>
                  </a:lnTo>
                  <a:lnTo>
                    <a:pt x="20039" y="59350"/>
                  </a:lnTo>
                  <a:lnTo>
                    <a:pt x="19756" y="59714"/>
                  </a:lnTo>
                  <a:lnTo>
                    <a:pt x="19474" y="60057"/>
                  </a:lnTo>
                  <a:lnTo>
                    <a:pt x="19171" y="60359"/>
                  </a:lnTo>
                  <a:lnTo>
                    <a:pt x="18848" y="60662"/>
                  </a:lnTo>
                  <a:lnTo>
                    <a:pt x="18505" y="60945"/>
                  </a:lnTo>
                  <a:lnTo>
                    <a:pt x="18203" y="61167"/>
                  </a:lnTo>
                  <a:lnTo>
                    <a:pt x="17880" y="61368"/>
                  </a:lnTo>
                  <a:lnTo>
                    <a:pt x="17537" y="61570"/>
                  </a:lnTo>
                  <a:lnTo>
                    <a:pt x="17194" y="61732"/>
                  </a:lnTo>
                  <a:lnTo>
                    <a:pt x="16830" y="61893"/>
                  </a:lnTo>
                  <a:lnTo>
                    <a:pt x="16467" y="62034"/>
                  </a:lnTo>
                  <a:lnTo>
                    <a:pt x="16104" y="62176"/>
                  </a:lnTo>
                  <a:lnTo>
                    <a:pt x="15741" y="62297"/>
                  </a:lnTo>
                  <a:lnTo>
                    <a:pt x="14974" y="62519"/>
                  </a:lnTo>
                  <a:lnTo>
                    <a:pt x="14207" y="62700"/>
                  </a:lnTo>
                  <a:lnTo>
                    <a:pt x="13440" y="62862"/>
                  </a:lnTo>
                  <a:lnTo>
                    <a:pt x="12653" y="63003"/>
                  </a:lnTo>
                  <a:lnTo>
                    <a:pt x="11725" y="63185"/>
                  </a:lnTo>
                  <a:lnTo>
                    <a:pt x="10978" y="63346"/>
                  </a:lnTo>
                  <a:lnTo>
                    <a:pt x="10252" y="63528"/>
                  </a:lnTo>
                  <a:lnTo>
                    <a:pt x="9545" y="63709"/>
                  </a:lnTo>
                  <a:lnTo>
                    <a:pt x="8879" y="63911"/>
                  </a:lnTo>
                  <a:lnTo>
                    <a:pt x="8234" y="64113"/>
                  </a:lnTo>
                  <a:lnTo>
                    <a:pt x="7628" y="64335"/>
                  </a:lnTo>
                  <a:lnTo>
                    <a:pt x="7043" y="64577"/>
                  </a:lnTo>
                  <a:lnTo>
                    <a:pt x="6478" y="64819"/>
                  </a:lnTo>
                  <a:lnTo>
                    <a:pt x="5933" y="65081"/>
                  </a:lnTo>
                  <a:lnTo>
                    <a:pt x="5408" y="65364"/>
                  </a:lnTo>
                  <a:lnTo>
                    <a:pt x="4924" y="65646"/>
                  </a:lnTo>
                  <a:lnTo>
                    <a:pt x="4440" y="65969"/>
                  </a:lnTo>
                  <a:lnTo>
                    <a:pt x="3996" y="66272"/>
                  </a:lnTo>
                  <a:lnTo>
                    <a:pt x="3572" y="66615"/>
                  </a:lnTo>
                  <a:lnTo>
                    <a:pt x="3148" y="66958"/>
                  </a:lnTo>
                  <a:lnTo>
                    <a:pt x="2765" y="67321"/>
                  </a:lnTo>
                  <a:lnTo>
                    <a:pt x="2321" y="67786"/>
                  </a:lnTo>
                  <a:lnTo>
                    <a:pt x="1917" y="68270"/>
                  </a:lnTo>
                  <a:lnTo>
                    <a:pt x="1554" y="68795"/>
                  </a:lnTo>
                  <a:lnTo>
                    <a:pt x="1211" y="69339"/>
                  </a:lnTo>
                  <a:lnTo>
                    <a:pt x="928" y="69884"/>
                  </a:lnTo>
                  <a:lnTo>
                    <a:pt x="666" y="70470"/>
                  </a:lnTo>
                  <a:lnTo>
                    <a:pt x="444" y="71055"/>
                  </a:lnTo>
                  <a:lnTo>
                    <a:pt x="262" y="71660"/>
                  </a:lnTo>
                  <a:lnTo>
                    <a:pt x="182" y="71983"/>
                  </a:lnTo>
                  <a:lnTo>
                    <a:pt x="121" y="72306"/>
                  </a:lnTo>
                  <a:lnTo>
                    <a:pt x="81" y="72609"/>
                  </a:lnTo>
                  <a:lnTo>
                    <a:pt x="41" y="72931"/>
                  </a:lnTo>
                  <a:lnTo>
                    <a:pt x="20" y="73254"/>
                  </a:lnTo>
                  <a:lnTo>
                    <a:pt x="0" y="73557"/>
                  </a:lnTo>
                  <a:lnTo>
                    <a:pt x="0" y="73880"/>
                  </a:lnTo>
                  <a:lnTo>
                    <a:pt x="20" y="74183"/>
                  </a:lnTo>
                  <a:lnTo>
                    <a:pt x="61" y="74485"/>
                  </a:lnTo>
                  <a:lnTo>
                    <a:pt x="101" y="74788"/>
                  </a:lnTo>
                  <a:lnTo>
                    <a:pt x="162" y="75071"/>
                  </a:lnTo>
                  <a:lnTo>
                    <a:pt x="222" y="75373"/>
                  </a:lnTo>
                  <a:lnTo>
                    <a:pt x="323" y="75656"/>
                  </a:lnTo>
                  <a:lnTo>
                    <a:pt x="404" y="75938"/>
                  </a:lnTo>
                  <a:lnTo>
                    <a:pt x="525" y="76201"/>
                  </a:lnTo>
                  <a:lnTo>
                    <a:pt x="646" y="76483"/>
                  </a:lnTo>
                  <a:lnTo>
                    <a:pt x="828" y="76846"/>
                  </a:lnTo>
                  <a:lnTo>
                    <a:pt x="1050" y="77189"/>
                  </a:lnTo>
                  <a:lnTo>
                    <a:pt x="1292" y="77533"/>
                  </a:lnTo>
                  <a:lnTo>
                    <a:pt x="1554" y="77855"/>
                  </a:lnTo>
                  <a:lnTo>
                    <a:pt x="1837" y="78158"/>
                  </a:lnTo>
                  <a:lnTo>
                    <a:pt x="2139" y="78441"/>
                  </a:lnTo>
                  <a:lnTo>
                    <a:pt x="2462" y="78703"/>
                  </a:lnTo>
                  <a:lnTo>
                    <a:pt x="2785" y="78945"/>
                  </a:lnTo>
                  <a:lnTo>
                    <a:pt x="3148" y="79187"/>
                  </a:lnTo>
                  <a:lnTo>
                    <a:pt x="3532" y="79389"/>
                  </a:lnTo>
                  <a:lnTo>
                    <a:pt x="3935" y="79591"/>
                  </a:lnTo>
                  <a:lnTo>
                    <a:pt x="4339" y="79773"/>
                  </a:lnTo>
                  <a:lnTo>
                    <a:pt x="4763" y="79914"/>
                  </a:lnTo>
                  <a:lnTo>
                    <a:pt x="5227" y="80055"/>
                  </a:lnTo>
                  <a:lnTo>
                    <a:pt x="5691" y="80176"/>
                  </a:lnTo>
                  <a:lnTo>
                    <a:pt x="6155" y="80277"/>
                  </a:lnTo>
                  <a:lnTo>
                    <a:pt x="6660" y="80338"/>
                  </a:lnTo>
                  <a:lnTo>
                    <a:pt x="7144" y="80398"/>
                  </a:lnTo>
                  <a:lnTo>
                    <a:pt x="7648" y="80438"/>
                  </a:lnTo>
                  <a:lnTo>
                    <a:pt x="8153" y="80438"/>
                  </a:lnTo>
                  <a:lnTo>
                    <a:pt x="8819" y="80418"/>
                  </a:lnTo>
                  <a:lnTo>
                    <a:pt x="9485" y="80378"/>
                  </a:lnTo>
                  <a:lnTo>
                    <a:pt x="10171" y="80277"/>
                  </a:lnTo>
                  <a:lnTo>
                    <a:pt x="10817" y="80156"/>
                  </a:lnTo>
                  <a:lnTo>
                    <a:pt x="11483" y="80015"/>
                  </a:lnTo>
                  <a:lnTo>
                    <a:pt x="12128" y="79813"/>
                  </a:lnTo>
                  <a:lnTo>
                    <a:pt x="12754" y="79591"/>
                  </a:lnTo>
                  <a:lnTo>
                    <a:pt x="13380" y="79329"/>
                  </a:lnTo>
                  <a:lnTo>
                    <a:pt x="14106" y="78986"/>
                  </a:lnTo>
                  <a:lnTo>
                    <a:pt x="14812" y="78622"/>
                  </a:lnTo>
                  <a:lnTo>
                    <a:pt x="15498" y="78219"/>
                  </a:lnTo>
                  <a:lnTo>
                    <a:pt x="16185" y="77795"/>
                  </a:lnTo>
                  <a:lnTo>
                    <a:pt x="16850" y="77351"/>
                  </a:lnTo>
                  <a:lnTo>
                    <a:pt x="17496" y="76887"/>
                  </a:lnTo>
                  <a:lnTo>
                    <a:pt x="18142" y="76402"/>
                  </a:lnTo>
                  <a:lnTo>
                    <a:pt x="18768" y="75898"/>
                  </a:lnTo>
                  <a:lnTo>
                    <a:pt x="19373" y="75393"/>
                  </a:lnTo>
                  <a:lnTo>
                    <a:pt x="19978" y="74869"/>
                  </a:lnTo>
                  <a:lnTo>
                    <a:pt x="21169" y="73779"/>
                  </a:lnTo>
                  <a:lnTo>
                    <a:pt x="22339" y="72669"/>
                  </a:lnTo>
                  <a:lnTo>
                    <a:pt x="23490" y="71559"/>
                  </a:lnTo>
                  <a:lnTo>
                    <a:pt x="25266" y="69824"/>
                  </a:lnTo>
                  <a:lnTo>
                    <a:pt x="26174" y="68976"/>
                  </a:lnTo>
                  <a:lnTo>
                    <a:pt x="27102" y="68149"/>
                  </a:lnTo>
                  <a:lnTo>
                    <a:pt x="27990" y="67382"/>
                  </a:lnTo>
                  <a:lnTo>
                    <a:pt x="28918" y="66615"/>
                  </a:lnTo>
                  <a:lnTo>
                    <a:pt x="29867" y="65889"/>
                  </a:lnTo>
                  <a:lnTo>
                    <a:pt x="30855" y="65182"/>
                  </a:lnTo>
                  <a:lnTo>
                    <a:pt x="31844" y="64496"/>
                  </a:lnTo>
                  <a:lnTo>
                    <a:pt x="32853" y="63850"/>
                  </a:lnTo>
                  <a:lnTo>
                    <a:pt x="33882" y="63225"/>
                  </a:lnTo>
                  <a:lnTo>
                    <a:pt x="34932" y="62599"/>
                  </a:lnTo>
                  <a:lnTo>
                    <a:pt x="36001" y="62034"/>
                  </a:lnTo>
                  <a:lnTo>
                    <a:pt x="37071" y="61469"/>
                  </a:lnTo>
                  <a:lnTo>
                    <a:pt x="38161" y="60945"/>
                  </a:lnTo>
                  <a:lnTo>
                    <a:pt x="39271" y="60440"/>
                  </a:lnTo>
                  <a:lnTo>
                    <a:pt x="40401" y="59976"/>
                  </a:lnTo>
                  <a:lnTo>
                    <a:pt x="41531" y="59532"/>
                  </a:lnTo>
                  <a:lnTo>
                    <a:pt x="42681" y="59108"/>
                  </a:lnTo>
                  <a:lnTo>
                    <a:pt x="43851" y="58725"/>
                  </a:lnTo>
                  <a:lnTo>
                    <a:pt x="45002" y="58361"/>
                  </a:lnTo>
                  <a:lnTo>
                    <a:pt x="46192" y="58039"/>
                  </a:lnTo>
                  <a:lnTo>
                    <a:pt x="47363" y="57736"/>
                  </a:lnTo>
                  <a:lnTo>
                    <a:pt x="48553" y="57474"/>
                  </a:lnTo>
                  <a:lnTo>
                    <a:pt x="49764" y="57231"/>
                  </a:lnTo>
                  <a:lnTo>
                    <a:pt x="50955" y="57030"/>
                  </a:lnTo>
                  <a:lnTo>
                    <a:pt x="52166" y="56868"/>
                  </a:lnTo>
                  <a:lnTo>
                    <a:pt x="53356" y="56707"/>
                  </a:lnTo>
                  <a:lnTo>
                    <a:pt x="54567" y="56606"/>
                  </a:lnTo>
                  <a:lnTo>
                    <a:pt x="55778" y="56525"/>
                  </a:lnTo>
                  <a:lnTo>
                    <a:pt x="56989" y="56465"/>
                  </a:lnTo>
                  <a:lnTo>
                    <a:pt x="58179" y="56444"/>
                  </a:lnTo>
                  <a:lnTo>
                    <a:pt x="59390" y="56465"/>
                  </a:lnTo>
                  <a:lnTo>
                    <a:pt x="60581" y="56505"/>
                  </a:lnTo>
                  <a:lnTo>
                    <a:pt x="61771" y="56586"/>
                  </a:lnTo>
                  <a:lnTo>
                    <a:pt x="62962" y="56687"/>
                  </a:lnTo>
                  <a:lnTo>
                    <a:pt x="64274" y="56848"/>
                  </a:lnTo>
                  <a:lnTo>
                    <a:pt x="65605" y="57030"/>
                  </a:lnTo>
                  <a:lnTo>
                    <a:pt x="66917" y="57231"/>
                  </a:lnTo>
                  <a:lnTo>
                    <a:pt x="68229" y="57433"/>
                  </a:lnTo>
                  <a:lnTo>
                    <a:pt x="69601" y="57655"/>
                  </a:lnTo>
                  <a:lnTo>
                    <a:pt x="70973" y="57857"/>
                  </a:lnTo>
                  <a:lnTo>
                    <a:pt x="72366" y="58039"/>
                  </a:lnTo>
                  <a:lnTo>
                    <a:pt x="73758" y="58200"/>
                  </a:lnTo>
                  <a:lnTo>
                    <a:pt x="74444" y="58261"/>
                  </a:lnTo>
                  <a:lnTo>
                    <a:pt x="75151" y="58321"/>
                  </a:lnTo>
                  <a:lnTo>
                    <a:pt x="75837" y="58361"/>
                  </a:lnTo>
                  <a:lnTo>
                    <a:pt x="76543" y="58382"/>
                  </a:lnTo>
                  <a:lnTo>
                    <a:pt x="77249" y="58382"/>
                  </a:lnTo>
                  <a:lnTo>
                    <a:pt x="77935" y="58361"/>
                  </a:lnTo>
                  <a:lnTo>
                    <a:pt x="78642" y="58341"/>
                  </a:lnTo>
                  <a:lnTo>
                    <a:pt x="79328" y="58281"/>
                  </a:lnTo>
                  <a:lnTo>
                    <a:pt x="79812" y="58220"/>
                  </a:lnTo>
                  <a:lnTo>
                    <a:pt x="80337" y="58160"/>
                  </a:lnTo>
                  <a:lnTo>
                    <a:pt x="80882" y="58059"/>
                  </a:lnTo>
                  <a:lnTo>
                    <a:pt x="81467" y="57918"/>
                  </a:lnTo>
                  <a:lnTo>
                    <a:pt x="82032" y="57736"/>
                  </a:lnTo>
                  <a:lnTo>
                    <a:pt x="82315" y="57635"/>
                  </a:lnTo>
                  <a:lnTo>
                    <a:pt x="82597" y="57514"/>
                  </a:lnTo>
                  <a:lnTo>
                    <a:pt x="82880" y="57373"/>
                  </a:lnTo>
                  <a:lnTo>
                    <a:pt x="83142" y="57231"/>
                  </a:lnTo>
                  <a:lnTo>
                    <a:pt x="83404" y="57050"/>
                  </a:lnTo>
                  <a:lnTo>
                    <a:pt x="83667" y="56868"/>
                  </a:lnTo>
                  <a:lnTo>
                    <a:pt x="83868" y="56707"/>
                  </a:lnTo>
                  <a:lnTo>
                    <a:pt x="84050" y="56525"/>
                  </a:lnTo>
                  <a:lnTo>
                    <a:pt x="84232" y="56343"/>
                  </a:lnTo>
                  <a:lnTo>
                    <a:pt x="84413" y="56162"/>
                  </a:lnTo>
                  <a:lnTo>
                    <a:pt x="84716" y="55778"/>
                  </a:lnTo>
                  <a:lnTo>
                    <a:pt x="84998" y="55355"/>
                  </a:lnTo>
                  <a:lnTo>
                    <a:pt x="85220" y="54931"/>
                  </a:lnTo>
                  <a:lnTo>
                    <a:pt x="85442" y="54467"/>
                  </a:lnTo>
                  <a:lnTo>
                    <a:pt x="85604" y="53982"/>
                  </a:lnTo>
                  <a:lnTo>
                    <a:pt x="85765" y="53498"/>
                  </a:lnTo>
                  <a:lnTo>
                    <a:pt x="85886" y="52994"/>
                  </a:lnTo>
                  <a:lnTo>
                    <a:pt x="86007" y="52489"/>
                  </a:lnTo>
                  <a:lnTo>
                    <a:pt x="86088" y="51964"/>
                  </a:lnTo>
                  <a:lnTo>
                    <a:pt x="86169" y="51420"/>
                  </a:lnTo>
                  <a:lnTo>
                    <a:pt x="86290" y="50350"/>
                  </a:lnTo>
                  <a:lnTo>
                    <a:pt x="86371" y="49260"/>
                  </a:lnTo>
                  <a:lnTo>
                    <a:pt x="86492" y="47949"/>
                  </a:lnTo>
                  <a:lnTo>
                    <a:pt x="86573" y="47283"/>
                  </a:lnTo>
                  <a:lnTo>
                    <a:pt x="86653" y="46637"/>
                  </a:lnTo>
                  <a:lnTo>
                    <a:pt x="86754" y="46052"/>
                  </a:lnTo>
                  <a:lnTo>
                    <a:pt x="86895" y="45487"/>
                  </a:lnTo>
                  <a:lnTo>
                    <a:pt x="87037" y="44901"/>
                  </a:lnTo>
                  <a:lnTo>
                    <a:pt x="87218" y="44336"/>
                  </a:lnTo>
                  <a:lnTo>
                    <a:pt x="87420" y="43771"/>
                  </a:lnTo>
                  <a:lnTo>
                    <a:pt x="87642" y="43206"/>
                  </a:lnTo>
                  <a:lnTo>
                    <a:pt x="87884" y="42661"/>
                  </a:lnTo>
                  <a:lnTo>
                    <a:pt x="88167" y="42117"/>
                  </a:lnTo>
                  <a:lnTo>
                    <a:pt x="88449" y="41592"/>
                  </a:lnTo>
                  <a:lnTo>
                    <a:pt x="88772" y="41067"/>
                  </a:lnTo>
                  <a:lnTo>
                    <a:pt x="89115" y="40563"/>
                  </a:lnTo>
                  <a:lnTo>
                    <a:pt x="89478" y="40058"/>
                  </a:lnTo>
                  <a:lnTo>
                    <a:pt x="89842" y="39574"/>
                  </a:lnTo>
                  <a:lnTo>
                    <a:pt x="90245" y="39089"/>
                  </a:lnTo>
                  <a:lnTo>
                    <a:pt x="90669" y="38646"/>
                  </a:lnTo>
                  <a:lnTo>
                    <a:pt x="91113" y="38202"/>
                  </a:lnTo>
                  <a:lnTo>
                    <a:pt x="91577" y="37758"/>
                  </a:lnTo>
                  <a:lnTo>
                    <a:pt x="92041" y="37354"/>
                  </a:lnTo>
                  <a:lnTo>
                    <a:pt x="92526" y="36971"/>
                  </a:lnTo>
                  <a:lnTo>
                    <a:pt x="93030" y="36607"/>
                  </a:lnTo>
                  <a:lnTo>
                    <a:pt x="93535" y="36264"/>
                  </a:lnTo>
                  <a:lnTo>
                    <a:pt x="94059" y="35941"/>
                  </a:lnTo>
                  <a:lnTo>
                    <a:pt x="94584" y="35639"/>
                  </a:lnTo>
                  <a:lnTo>
                    <a:pt x="95129" y="35376"/>
                  </a:lnTo>
                  <a:lnTo>
                    <a:pt x="95674" y="35114"/>
                  </a:lnTo>
                  <a:lnTo>
                    <a:pt x="96239" y="34892"/>
                  </a:lnTo>
                  <a:lnTo>
                    <a:pt x="96804" y="34690"/>
                  </a:lnTo>
                  <a:lnTo>
                    <a:pt x="97369" y="34529"/>
                  </a:lnTo>
                  <a:lnTo>
                    <a:pt x="97934" y="34367"/>
                  </a:lnTo>
                  <a:lnTo>
                    <a:pt x="98519" y="34246"/>
                  </a:lnTo>
                  <a:lnTo>
                    <a:pt x="99084" y="34166"/>
                  </a:lnTo>
                  <a:lnTo>
                    <a:pt x="99669" y="34085"/>
                  </a:lnTo>
                  <a:lnTo>
                    <a:pt x="100255" y="34044"/>
                  </a:lnTo>
                  <a:lnTo>
                    <a:pt x="100860" y="34024"/>
                  </a:lnTo>
                  <a:lnTo>
                    <a:pt x="101445" y="34044"/>
                  </a:lnTo>
                  <a:lnTo>
                    <a:pt x="102051" y="34085"/>
                  </a:lnTo>
                  <a:lnTo>
                    <a:pt x="102636" y="34145"/>
                  </a:lnTo>
                  <a:lnTo>
                    <a:pt x="103221" y="34246"/>
                  </a:lnTo>
                  <a:lnTo>
                    <a:pt x="103806" y="34367"/>
                  </a:lnTo>
                  <a:lnTo>
                    <a:pt x="104391" y="34509"/>
                  </a:lnTo>
                  <a:lnTo>
                    <a:pt x="104977" y="34690"/>
                  </a:lnTo>
                  <a:lnTo>
                    <a:pt x="105542" y="34892"/>
                  </a:lnTo>
                  <a:lnTo>
                    <a:pt x="106127" y="35114"/>
                  </a:lnTo>
                  <a:lnTo>
                    <a:pt x="106672" y="35356"/>
                  </a:lnTo>
                  <a:lnTo>
                    <a:pt x="107237" y="35639"/>
                  </a:lnTo>
                  <a:lnTo>
                    <a:pt x="107782" y="35941"/>
                  </a:lnTo>
                  <a:lnTo>
                    <a:pt x="108306" y="36264"/>
                  </a:lnTo>
                  <a:lnTo>
                    <a:pt x="108831" y="36607"/>
                  </a:lnTo>
                  <a:lnTo>
                    <a:pt x="109336" y="36971"/>
                  </a:lnTo>
                  <a:lnTo>
                    <a:pt x="109820" y="37354"/>
                  </a:lnTo>
                  <a:lnTo>
                    <a:pt x="110284" y="37758"/>
                  </a:lnTo>
                  <a:lnTo>
                    <a:pt x="110728" y="38161"/>
                  </a:lnTo>
                  <a:lnTo>
                    <a:pt x="111152" y="38585"/>
                  </a:lnTo>
                  <a:lnTo>
                    <a:pt x="111535" y="39029"/>
                  </a:lnTo>
                  <a:lnTo>
                    <a:pt x="111919" y="39493"/>
                  </a:lnTo>
                  <a:lnTo>
                    <a:pt x="112262" y="39957"/>
                  </a:lnTo>
                  <a:lnTo>
                    <a:pt x="112605" y="40442"/>
                  </a:lnTo>
                  <a:lnTo>
                    <a:pt x="112907" y="40946"/>
                  </a:lnTo>
                  <a:lnTo>
                    <a:pt x="113190" y="41451"/>
                  </a:lnTo>
                  <a:lnTo>
                    <a:pt x="113452" y="41955"/>
                  </a:lnTo>
                  <a:lnTo>
                    <a:pt x="113674" y="42480"/>
                  </a:lnTo>
                  <a:lnTo>
                    <a:pt x="113876" y="43025"/>
                  </a:lnTo>
                  <a:lnTo>
                    <a:pt x="114058" y="43569"/>
                  </a:lnTo>
                  <a:lnTo>
                    <a:pt x="114219" y="44114"/>
                  </a:lnTo>
                  <a:lnTo>
                    <a:pt x="114038" y="43610"/>
                  </a:lnTo>
                  <a:lnTo>
                    <a:pt x="113937" y="43368"/>
                  </a:lnTo>
                  <a:lnTo>
                    <a:pt x="113816" y="43126"/>
                  </a:lnTo>
                  <a:lnTo>
                    <a:pt x="113694" y="42904"/>
                  </a:lnTo>
                  <a:lnTo>
                    <a:pt x="113573" y="42682"/>
                  </a:lnTo>
                  <a:lnTo>
                    <a:pt x="113432" y="42500"/>
                  </a:lnTo>
                  <a:lnTo>
                    <a:pt x="113251" y="42318"/>
                  </a:lnTo>
                  <a:lnTo>
                    <a:pt x="113210" y="42379"/>
                  </a:lnTo>
                  <a:lnTo>
                    <a:pt x="113372" y="42560"/>
                  </a:lnTo>
                  <a:lnTo>
                    <a:pt x="113533" y="42782"/>
                  </a:lnTo>
                  <a:lnTo>
                    <a:pt x="113674" y="43025"/>
                  </a:lnTo>
                  <a:lnTo>
                    <a:pt x="113816" y="43267"/>
                  </a:lnTo>
                  <a:lnTo>
                    <a:pt x="113916" y="43529"/>
                  </a:lnTo>
                  <a:lnTo>
                    <a:pt x="114017" y="43812"/>
                  </a:lnTo>
                  <a:lnTo>
                    <a:pt x="114219" y="44377"/>
                  </a:lnTo>
                  <a:lnTo>
                    <a:pt x="114360" y="44760"/>
                  </a:lnTo>
                  <a:lnTo>
                    <a:pt x="114502" y="45144"/>
                  </a:lnTo>
                  <a:lnTo>
                    <a:pt x="114663" y="45507"/>
                  </a:lnTo>
                  <a:lnTo>
                    <a:pt x="114744" y="45668"/>
                  </a:lnTo>
                  <a:lnTo>
                    <a:pt x="114845" y="45809"/>
                  </a:lnTo>
                  <a:lnTo>
                    <a:pt x="114946" y="45951"/>
                  </a:lnTo>
                  <a:lnTo>
                    <a:pt x="115067" y="46072"/>
                  </a:lnTo>
                  <a:lnTo>
                    <a:pt x="115188" y="46173"/>
                  </a:lnTo>
                  <a:lnTo>
                    <a:pt x="115309" y="46274"/>
                  </a:lnTo>
                  <a:lnTo>
                    <a:pt x="115470" y="46334"/>
                  </a:lnTo>
                  <a:lnTo>
                    <a:pt x="115632" y="46375"/>
                  </a:lnTo>
                  <a:lnTo>
                    <a:pt x="115793" y="46395"/>
                  </a:lnTo>
                  <a:lnTo>
                    <a:pt x="115995" y="46395"/>
                  </a:lnTo>
                  <a:lnTo>
                    <a:pt x="116156" y="46375"/>
                  </a:lnTo>
                  <a:lnTo>
                    <a:pt x="116318" y="46334"/>
                  </a:lnTo>
                  <a:lnTo>
                    <a:pt x="116479" y="46274"/>
                  </a:lnTo>
                  <a:lnTo>
                    <a:pt x="116641" y="46173"/>
                  </a:lnTo>
                  <a:lnTo>
                    <a:pt x="116822" y="46072"/>
                  </a:lnTo>
                  <a:lnTo>
                    <a:pt x="116984" y="45931"/>
                  </a:lnTo>
                  <a:lnTo>
                    <a:pt x="117145" y="45769"/>
                  </a:lnTo>
                  <a:lnTo>
                    <a:pt x="117327" y="45587"/>
                  </a:lnTo>
                  <a:lnTo>
                    <a:pt x="117630" y="45224"/>
                  </a:lnTo>
                  <a:lnTo>
                    <a:pt x="117892" y="44841"/>
                  </a:lnTo>
                  <a:lnTo>
                    <a:pt x="118134" y="44437"/>
                  </a:lnTo>
                  <a:lnTo>
                    <a:pt x="118356" y="44034"/>
                  </a:lnTo>
                  <a:lnTo>
                    <a:pt x="118558" y="43630"/>
                  </a:lnTo>
                  <a:lnTo>
                    <a:pt x="118739" y="43186"/>
                  </a:lnTo>
                  <a:lnTo>
                    <a:pt x="118901" y="42762"/>
                  </a:lnTo>
                  <a:lnTo>
                    <a:pt x="119042" y="42318"/>
                  </a:lnTo>
                  <a:lnTo>
                    <a:pt x="119183" y="41854"/>
                  </a:lnTo>
                  <a:lnTo>
                    <a:pt x="119284" y="41410"/>
                  </a:lnTo>
                  <a:lnTo>
                    <a:pt x="119486" y="40482"/>
                  </a:lnTo>
                  <a:lnTo>
                    <a:pt x="119648" y="39554"/>
                  </a:lnTo>
                  <a:lnTo>
                    <a:pt x="119789" y="38625"/>
                  </a:lnTo>
                  <a:lnTo>
                    <a:pt x="119950" y="37394"/>
                  </a:lnTo>
                  <a:lnTo>
                    <a:pt x="120092" y="36184"/>
                  </a:lnTo>
                  <a:lnTo>
                    <a:pt x="120233" y="34953"/>
                  </a:lnTo>
                  <a:lnTo>
                    <a:pt x="120334" y="33742"/>
                  </a:lnTo>
                  <a:lnTo>
                    <a:pt x="120455" y="32511"/>
                  </a:lnTo>
                  <a:lnTo>
                    <a:pt x="120536" y="31280"/>
                  </a:lnTo>
                  <a:lnTo>
                    <a:pt x="120616" y="30069"/>
                  </a:lnTo>
                  <a:lnTo>
                    <a:pt x="120697" y="28838"/>
                  </a:lnTo>
                  <a:lnTo>
                    <a:pt x="120737" y="27607"/>
                  </a:lnTo>
                  <a:lnTo>
                    <a:pt x="120778" y="26376"/>
                  </a:lnTo>
                  <a:lnTo>
                    <a:pt x="120798" y="25145"/>
                  </a:lnTo>
                  <a:lnTo>
                    <a:pt x="120818" y="23914"/>
                  </a:lnTo>
                  <a:lnTo>
                    <a:pt x="120818" y="22683"/>
                  </a:lnTo>
                  <a:lnTo>
                    <a:pt x="120798" y="21452"/>
                  </a:lnTo>
                  <a:lnTo>
                    <a:pt x="120778" y="20241"/>
                  </a:lnTo>
                  <a:lnTo>
                    <a:pt x="120737" y="19010"/>
                  </a:lnTo>
                  <a:lnTo>
                    <a:pt x="120697" y="18143"/>
                  </a:lnTo>
                  <a:lnTo>
                    <a:pt x="120636" y="17275"/>
                  </a:lnTo>
                  <a:lnTo>
                    <a:pt x="120576" y="16407"/>
                  </a:lnTo>
                  <a:lnTo>
                    <a:pt x="120495" y="15519"/>
                  </a:lnTo>
                  <a:lnTo>
                    <a:pt x="120374" y="14651"/>
                  </a:lnTo>
                  <a:lnTo>
                    <a:pt x="120233" y="13763"/>
                  </a:lnTo>
                  <a:lnTo>
                    <a:pt x="120071" y="12896"/>
                  </a:lnTo>
                  <a:lnTo>
                    <a:pt x="119870" y="12048"/>
                  </a:lnTo>
                  <a:lnTo>
                    <a:pt x="119648" y="11201"/>
                  </a:lnTo>
                  <a:lnTo>
                    <a:pt x="119365" y="10353"/>
                  </a:lnTo>
                  <a:lnTo>
                    <a:pt x="119062" y="9546"/>
                  </a:lnTo>
                  <a:lnTo>
                    <a:pt x="118881" y="9142"/>
                  </a:lnTo>
                  <a:lnTo>
                    <a:pt x="118699" y="8759"/>
                  </a:lnTo>
                  <a:lnTo>
                    <a:pt x="118497" y="8375"/>
                  </a:lnTo>
                  <a:lnTo>
                    <a:pt x="118296" y="7992"/>
                  </a:lnTo>
                  <a:lnTo>
                    <a:pt x="118074" y="7609"/>
                  </a:lnTo>
                  <a:lnTo>
                    <a:pt x="117831" y="7245"/>
                  </a:lnTo>
                  <a:lnTo>
                    <a:pt x="117589" y="6902"/>
                  </a:lnTo>
                  <a:lnTo>
                    <a:pt x="117327" y="6559"/>
                  </a:lnTo>
                  <a:lnTo>
                    <a:pt x="117044" y="6216"/>
                  </a:lnTo>
                  <a:lnTo>
                    <a:pt x="116762" y="5873"/>
                  </a:lnTo>
                  <a:lnTo>
                    <a:pt x="116257" y="5369"/>
                  </a:lnTo>
                  <a:lnTo>
                    <a:pt x="115712" y="4884"/>
                  </a:lnTo>
                  <a:lnTo>
                    <a:pt x="115127" y="4420"/>
                  </a:lnTo>
                  <a:lnTo>
                    <a:pt x="114502" y="3976"/>
                  </a:lnTo>
                  <a:lnTo>
                    <a:pt x="113836" y="3573"/>
                  </a:lnTo>
                  <a:lnTo>
                    <a:pt x="113129" y="3189"/>
                  </a:lnTo>
                  <a:lnTo>
                    <a:pt x="112403" y="2846"/>
                  </a:lnTo>
                  <a:lnTo>
                    <a:pt x="111596" y="2503"/>
                  </a:lnTo>
                  <a:lnTo>
                    <a:pt x="110970" y="2261"/>
                  </a:lnTo>
                  <a:lnTo>
                    <a:pt x="110284" y="2039"/>
                  </a:lnTo>
                  <a:lnTo>
                    <a:pt x="109578" y="1837"/>
                  </a:lnTo>
                  <a:lnTo>
                    <a:pt x="108851" y="1635"/>
                  </a:lnTo>
                  <a:lnTo>
                    <a:pt x="108064" y="1433"/>
                  </a:lnTo>
                  <a:lnTo>
                    <a:pt x="107257" y="1272"/>
                  </a:lnTo>
                  <a:lnTo>
                    <a:pt x="106389" y="1090"/>
                  </a:lnTo>
                  <a:lnTo>
                    <a:pt x="105481" y="949"/>
                  </a:lnTo>
                  <a:lnTo>
                    <a:pt x="103988" y="707"/>
                  </a:lnTo>
                  <a:lnTo>
                    <a:pt x="102474" y="505"/>
                  </a:lnTo>
                  <a:lnTo>
                    <a:pt x="100961" y="344"/>
                  </a:lnTo>
                  <a:lnTo>
                    <a:pt x="99447" y="202"/>
                  </a:lnTo>
                  <a:lnTo>
                    <a:pt x="97934" y="102"/>
                  </a:lnTo>
                  <a:lnTo>
                    <a:pt x="96420" y="41"/>
                  </a:lnTo>
                  <a:lnTo>
                    <a:pt x="94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696475" y="-3953198"/>
              <a:ext cx="631867" cy="441222"/>
            </a:xfrm>
            <a:custGeom>
              <a:rect b="b" l="l" r="r" t="t"/>
              <a:pathLst>
                <a:path extrusionOk="0" h="7892" w="11302">
                  <a:moveTo>
                    <a:pt x="10030" y="82"/>
                  </a:moveTo>
                  <a:lnTo>
                    <a:pt x="10252" y="102"/>
                  </a:lnTo>
                  <a:lnTo>
                    <a:pt x="10494" y="142"/>
                  </a:lnTo>
                  <a:lnTo>
                    <a:pt x="10696" y="203"/>
                  </a:lnTo>
                  <a:lnTo>
                    <a:pt x="10797" y="243"/>
                  </a:lnTo>
                  <a:lnTo>
                    <a:pt x="10897" y="304"/>
                  </a:lnTo>
                  <a:lnTo>
                    <a:pt x="10978" y="364"/>
                  </a:lnTo>
                  <a:lnTo>
                    <a:pt x="11059" y="445"/>
                  </a:lnTo>
                  <a:lnTo>
                    <a:pt x="11119" y="526"/>
                  </a:lnTo>
                  <a:lnTo>
                    <a:pt x="11180" y="627"/>
                  </a:lnTo>
                  <a:lnTo>
                    <a:pt x="11220" y="727"/>
                  </a:lnTo>
                  <a:lnTo>
                    <a:pt x="11220" y="828"/>
                  </a:lnTo>
                  <a:lnTo>
                    <a:pt x="11220" y="949"/>
                  </a:lnTo>
                  <a:lnTo>
                    <a:pt x="11180" y="1050"/>
                  </a:lnTo>
                  <a:lnTo>
                    <a:pt x="11140" y="1131"/>
                  </a:lnTo>
                  <a:lnTo>
                    <a:pt x="11079" y="1192"/>
                  </a:lnTo>
                  <a:lnTo>
                    <a:pt x="11019" y="1252"/>
                  </a:lnTo>
                  <a:lnTo>
                    <a:pt x="10938" y="1313"/>
                  </a:lnTo>
                  <a:lnTo>
                    <a:pt x="10756" y="1393"/>
                  </a:lnTo>
                  <a:lnTo>
                    <a:pt x="10554" y="1474"/>
                  </a:lnTo>
                  <a:lnTo>
                    <a:pt x="10433" y="1535"/>
                  </a:lnTo>
                  <a:lnTo>
                    <a:pt x="10131" y="1676"/>
                  </a:lnTo>
                  <a:lnTo>
                    <a:pt x="9888" y="1858"/>
                  </a:lnTo>
                  <a:lnTo>
                    <a:pt x="9666" y="2039"/>
                  </a:lnTo>
                  <a:lnTo>
                    <a:pt x="9505" y="2261"/>
                  </a:lnTo>
                  <a:lnTo>
                    <a:pt x="9364" y="2503"/>
                  </a:lnTo>
                  <a:lnTo>
                    <a:pt x="9243" y="2745"/>
                  </a:lnTo>
                  <a:lnTo>
                    <a:pt x="9021" y="3290"/>
                  </a:lnTo>
                  <a:lnTo>
                    <a:pt x="8819" y="3795"/>
                  </a:lnTo>
                  <a:lnTo>
                    <a:pt x="8617" y="4239"/>
                  </a:lnTo>
                  <a:lnTo>
                    <a:pt x="8415" y="4663"/>
                  </a:lnTo>
                  <a:lnTo>
                    <a:pt x="8193" y="5046"/>
                  </a:lnTo>
                  <a:lnTo>
                    <a:pt x="7992" y="5389"/>
                  </a:lnTo>
                  <a:lnTo>
                    <a:pt x="7749" y="5712"/>
                  </a:lnTo>
                  <a:lnTo>
                    <a:pt x="7527" y="6015"/>
                  </a:lnTo>
                  <a:lnTo>
                    <a:pt x="7285" y="6277"/>
                  </a:lnTo>
                  <a:lnTo>
                    <a:pt x="7023" y="6519"/>
                  </a:lnTo>
                  <a:lnTo>
                    <a:pt x="6821" y="6701"/>
                  </a:lnTo>
                  <a:lnTo>
                    <a:pt x="6599" y="6862"/>
                  </a:lnTo>
                  <a:lnTo>
                    <a:pt x="6357" y="7024"/>
                  </a:lnTo>
                  <a:lnTo>
                    <a:pt x="6115" y="7165"/>
                  </a:lnTo>
                  <a:lnTo>
                    <a:pt x="5873" y="7286"/>
                  </a:lnTo>
                  <a:lnTo>
                    <a:pt x="5630" y="7407"/>
                  </a:lnTo>
                  <a:lnTo>
                    <a:pt x="5368" y="7508"/>
                  </a:lnTo>
                  <a:lnTo>
                    <a:pt x="5086" y="7589"/>
                  </a:lnTo>
                  <a:lnTo>
                    <a:pt x="4823" y="7669"/>
                  </a:lnTo>
                  <a:lnTo>
                    <a:pt x="4541" y="7730"/>
                  </a:lnTo>
                  <a:lnTo>
                    <a:pt x="4278" y="7770"/>
                  </a:lnTo>
                  <a:lnTo>
                    <a:pt x="3996" y="7790"/>
                  </a:lnTo>
                  <a:lnTo>
                    <a:pt x="3713" y="7811"/>
                  </a:lnTo>
                  <a:lnTo>
                    <a:pt x="3431" y="7811"/>
                  </a:lnTo>
                  <a:lnTo>
                    <a:pt x="3169" y="7790"/>
                  </a:lnTo>
                  <a:lnTo>
                    <a:pt x="2886" y="7750"/>
                  </a:lnTo>
                  <a:lnTo>
                    <a:pt x="2603" y="7690"/>
                  </a:lnTo>
                  <a:lnTo>
                    <a:pt x="2321" y="7629"/>
                  </a:lnTo>
                  <a:lnTo>
                    <a:pt x="2059" y="7528"/>
                  </a:lnTo>
                  <a:lnTo>
                    <a:pt x="1796" y="7427"/>
                  </a:lnTo>
                  <a:lnTo>
                    <a:pt x="1554" y="7306"/>
                  </a:lnTo>
                  <a:lnTo>
                    <a:pt x="1332" y="7165"/>
                  </a:lnTo>
                  <a:lnTo>
                    <a:pt x="1110" y="7024"/>
                  </a:lnTo>
                  <a:lnTo>
                    <a:pt x="908" y="6842"/>
                  </a:lnTo>
                  <a:lnTo>
                    <a:pt x="707" y="6640"/>
                  </a:lnTo>
                  <a:lnTo>
                    <a:pt x="545" y="6418"/>
                  </a:lnTo>
                  <a:lnTo>
                    <a:pt x="384" y="6176"/>
                  </a:lnTo>
                  <a:lnTo>
                    <a:pt x="263" y="5934"/>
                  </a:lnTo>
                  <a:lnTo>
                    <a:pt x="182" y="5692"/>
                  </a:lnTo>
                  <a:lnTo>
                    <a:pt x="101" y="5429"/>
                  </a:lnTo>
                  <a:lnTo>
                    <a:pt x="81" y="5167"/>
                  </a:lnTo>
                  <a:lnTo>
                    <a:pt x="81" y="4905"/>
                  </a:lnTo>
                  <a:lnTo>
                    <a:pt x="101" y="4663"/>
                  </a:lnTo>
                  <a:lnTo>
                    <a:pt x="142" y="4441"/>
                  </a:lnTo>
                  <a:lnTo>
                    <a:pt x="222" y="4239"/>
                  </a:lnTo>
                  <a:lnTo>
                    <a:pt x="303" y="4037"/>
                  </a:lnTo>
                  <a:lnTo>
                    <a:pt x="404" y="3835"/>
                  </a:lnTo>
                  <a:lnTo>
                    <a:pt x="525" y="3654"/>
                  </a:lnTo>
                  <a:lnTo>
                    <a:pt x="646" y="3472"/>
                  </a:lnTo>
                  <a:lnTo>
                    <a:pt x="787" y="3311"/>
                  </a:lnTo>
                  <a:lnTo>
                    <a:pt x="1090" y="3008"/>
                  </a:lnTo>
                  <a:lnTo>
                    <a:pt x="1393" y="2745"/>
                  </a:lnTo>
                  <a:lnTo>
                    <a:pt x="1695" y="2523"/>
                  </a:lnTo>
                  <a:lnTo>
                    <a:pt x="1978" y="2342"/>
                  </a:lnTo>
                  <a:lnTo>
                    <a:pt x="2361" y="2120"/>
                  </a:lnTo>
                  <a:lnTo>
                    <a:pt x="2745" y="1918"/>
                  </a:lnTo>
                  <a:lnTo>
                    <a:pt x="3128" y="1736"/>
                  </a:lnTo>
                  <a:lnTo>
                    <a:pt x="3532" y="1555"/>
                  </a:lnTo>
                  <a:lnTo>
                    <a:pt x="4319" y="1252"/>
                  </a:lnTo>
                  <a:lnTo>
                    <a:pt x="5106" y="990"/>
                  </a:lnTo>
                  <a:lnTo>
                    <a:pt x="6175" y="647"/>
                  </a:lnTo>
                  <a:lnTo>
                    <a:pt x="6740" y="505"/>
                  </a:lnTo>
                  <a:lnTo>
                    <a:pt x="7326" y="364"/>
                  </a:lnTo>
                  <a:lnTo>
                    <a:pt x="7911" y="243"/>
                  </a:lnTo>
                  <a:lnTo>
                    <a:pt x="8496" y="162"/>
                  </a:lnTo>
                  <a:lnTo>
                    <a:pt x="9101" y="102"/>
                  </a:lnTo>
                  <a:lnTo>
                    <a:pt x="9727" y="82"/>
                  </a:lnTo>
                  <a:close/>
                  <a:moveTo>
                    <a:pt x="9384" y="1"/>
                  </a:moveTo>
                  <a:lnTo>
                    <a:pt x="8718" y="62"/>
                  </a:lnTo>
                  <a:lnTo>
                    <a:pt x="8092" y="142"/>
                  </a:lnTo>
                  <a:lnTo>
                    <a:pt x="7447" y="243"/>
                  </a:lnTo>
                  <a:lnTo>
                    <a:pt x="6841" y="384"/>
                  </a:lnTo>
                  <a:lnTo>
                    <a:pt x="6236" y="546"/>
                  </a:lnTo>
                  <a:lnTo>
                    <a:pt x="5651" y="727"/>
                  </a:lnTo>
                  <a:lnTo>
                    <a:pt x="5086" y="909"/>
                  </a:lnTo>
                  <a:lnTo>
                    <a:pt x="4299" y="1171"/>
                  </a:lnTo>
                  <a:lnTo>
                    <a:pt x="3491" y="1474"/>
                  </a:lnTo>
                  <a:lnTo>
                    <a:pt x="3108" y="1656"/>
                  </a:lnTo>
                  <a:lnTo>
                    <a:pt x="2704" y="1837"/>
                  </a:lnTo>
                  <a:lnTo>
                    <a:pt x="2321" y="2039"/>
                  </a:lnTo>
                  <a:lnTo>
                    <a:pt x="1938" y="2261"/>
                  </a:lnTo>
                  <a:lnTo>
                    <a:pt x="1655" y="2443"/>
                  </a:lnTo>
                  <a:lnTo>
                    <a:pt x="1352" y="2685"/>
                  </a:lnTo>
                  <a:lnTo>
                    <a:pt x="1029" y="2947"/>
                  </a:lnTo>
                  <a:lnTo>
                    <a:pt x="727" y="3250"/>
                  </a:lnTo>
                  <a:lnTo>
                    <a:pt x="585" y="3432"/>
                  </a:lnTo>
                  <a:lnTo>
                    <a:pt x="464" y="3613"/>
                  </a:lnTo>
                  <a:lnTo>
                    <a:pt x="343" y="3795"/>
                  </a:lnTo>
                  <a:lnTo>
                    <a:pt x="222" y="3997"/>
                  </a:lnTo>
                  <a:lnTo>
                    <a:pt x="142" y="4219"/>
                  </a:lnTo>
                  <a:lnTo>
                    <a:pt x="61" y="4441"/>
                  </a:lnTo>
                  <a:lnTo>
                    <a:pt x="20" y="4663"/>
                  </a:lnTo>
                  <a:lnTo>
                    <a:pt x="0" y="4905"/>
                  </a:lnTo>
                  <a:lnTo>
                    <a:pt x="0" y="5167"/>
                  </a:lnTo>
                  <a:lnTo>
                    <a:pt x="20" y="5429"/>
                  </a:lnTo>
                  <a:lnTo>
                    <a:pt x="101" y="5712"/>
                  </a:lnTo>
                  <a:lnTo>
                    <a:pt x="202" y="5974"/>
                  </a:lnTo>
                  <a:lnTo>
                    <a:pt x="323" y="6216"/>
                  </a:lnTo>
                  <a:lnTo>
                    <a:pt x="485" y="6459"/>
                  </a:lnTo>
                  <a:lnTo>
                    <a:pt x="646" y="6701"/>
                  </a:lnTo>
                  <a:lnTo>
                    <a:pt x="868" y="6903"/>
                  </a:lnTo>
                  <a:lnTo>
                    <a:pt x="1070" y="7084"/>
                  </a:lnTo>
                  <a:lnTo>
                    <a:pt x="1272" y="7225"/>
                  </a:lnTo>
                  <a:lnTo>
                    <a:pt x="1514" y="7367"/>
                  </a:lnTo>
                  <a:lnTo>
                    <a:pt x="1756" y="7488"/>
                  </a:lnTo>
                  <a:lnTo>
                    <a:pt x="2018" y="7609"/>
                  </a:lnTo>
                  <a:lnTo>
                    <a:pt x="2301" y="7690"/>
                  </a:lnTo>
                  <a:lnTo>
                    <a:pt x="2583" y="7770"/>
                  </a:lnTo>
                  <a:lnTo>
                    <a:pt x="2886" y="7831"/>
                  </a:lnTo>
                  <a:lnTo>
                    <a:pt x="3269" y="7871"/>
                  </a:lnTo>
                  <a:lnTo>
                    <a:pt x="3673" y="7891"/>
                  </a:lnTo>
                  <a:lnTo>
                    <a:pt x="4137" y="7871"/>
                  </a:lnTo>
                  <a:lnTo>
                    <a:pt x="4601" y="7811"/>
                  </a:lnTo>
                  <a:lnTo>
                    <a:pt x="5045" y="7710"/>
                  </a:lnTo>
                  <a:lnTo>
                    <a:pt x="5489" y="7548"/>
                  </a:lnTo>
                  <a:lnTo>
                    <a:pt x="5913" y="7367"/>
                  </a:lnTo>
                  <a:lnTo>
                    <a:pt x="6337" y="7145"/>
                  </a:lnTo>
                  <a:lnTo>
                    <a:pt x="6720" y="6882"/>
                  </a:lnTo>
                  <a:lnTo>
                    <a:pt x="7083" y="6580"/>
                  </a:lnTo>
                  <a:lnTo>
                    <a:pt x="7346" y="6338"/>
                  </a:lnTo>
                  <a:lnTo>
                    <a:pt x="7588" y="6055"/>
                  </a:lnTo>
                  <a:lnTo>
                    <a:pt x="7830" y="5752"/>
                  </a:lnTo>
                  <a:lnTo>
                    <a:pt x="8052" y="5429"/>
                  </a:lnTo>
                  <a:lnTo>
                    <a:pt x="8274" y="5086"/>
                  </a:lnTo>
                  <a:lnTo>
                    <a:pt x="8476" y="4703"/>
                  </a:lnTo>
                  <a:lnTo>
                    <a:pt x="8698" y="4279"/>
                  </a:lnTo>
                  <a:lnTo>
                    <a:pt x="8900" y="3815"/>
                  </a:lnTo>
                  <a:lnTo>
                    <a:pt x="9101" y="3311"/>
                  </a:lnTo>
                  <a:lnTo>
                    <a:pt x="9303" y="2786"/>
                  </a:lnTo>
                  <a:lnTo>
                    <a:pt x="9424" y="2544"/>
                  </a:lnTo>
                  <a:lnTo>
                    <a:pt x="9566" y="2322"/>
                  </a:lnTo>
                  <a:lnTo>
                    <a:pt x="9727" y="2100"/>
                  </a:lnTo>
                  <a:lnTo>
                    <a:pt x="9929" y="1918"/>
                  </a:lnTo>
                  <a:lnTo>
                    <a:pt x="10171" y="1757"/>
                  </a:lnTo>
                  <a:lnTo>
                    <a:pt x="10454" y="1615"/>
                  </a:lnTo>
                  <a:lnTo>
                    <a:pt x="10595" y="1555"/>
                  </a:lnTo>
                  <a:lnTo>
                    <a:pt x="10797" y="1474"/>
                  </a:lnTo>
                  <a:lnTo>
                    <a:pt x="10978" y="1373"/>
                  </a:lnTo>
                  <a:lnTo>
                    <a:pt x="11059" y="1313"/>
                  </a:lnTo>
                  <a:lnTo>
                    <a:pt x="11140" y="1252"/>
                  </a:lnTo>
                  <a:lnTo>
                    <a:pt x="11200" y="1171"/>
                  </a:lnTo>
                  <a:lnTo>
                    <a:pt x="11261" y="1071"/>
                  </a:lnTo>
                  <a:lnTo>
                    <a:pt x="11301" y="970"/>
                  </a:lnTo>
                  <a:lnTo>
                    <a:pt x="11301" y="849"/>
                  </a:lnTo>
                  <a:lnTo>
                    <a:pt x="11301" y="727"/>
                  </a:lnTo>
                  <a:lnTo>
                    <a:pt x="11261" y="606"/>
                  </a:lnTo>
                  <a:lnTo>
                    <a:pt x="11200" y="485"/>
                  </a:lnTo>
                  <a:lnTo>
                    <a:pt x="11119" y="384"/>
                  </a:lnTo>
                  <a:lnTo>
                    <a:pt x="11039" y="304"/>
                  </a:lnTo>
                  <a:lnTo>
                    <a:pt x="10938" y="223"/>
                  </a:lnTo>
                  <a:lnTo>
                    <a:pt x="10837" y="162"/>
                  </a:lnTo>
                  <a:lnTo>
                    <a:pt x="10736" y="122"/>
                  </a:lnTo>
                  <a:lnTo>
                    <a:pt x="10514" y="62"/>
                  </a:lnTo>
                  <a:lnTo>
                    <a:pt x="10272" y="21"/>
                  </a:lnTo>
                  <a:lnTo>
                    <a:pt x="10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39193" y="-3980256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-3393920" y="-1511765"/>
              <a:ext cx="935332" cy="741278"/>
            </a:xfrm>
            <a:custGeom>
              <a:rect b="b" l="l" r="r" t="t"/>
              <a:pathLst>
                <a:path extrusionOk="0" h="13259" w="16730">
                  <a:moveTo>
                    <a:pt x="14550" y="81"/>
                  </a:moveTo>
                  <a:lnTo>
                    <a:pt x="14772" y="122"/>
                  </a:lnTo>
                  <a:lnTo>
                    <a:pt x="15014" y="202"/>
                  </a:lnTo>
                  <a:lnTo>
                    <a:pt x="15216" y="324"/>
                  </a:lnTo>
                  <a:lnTo>
                    <a:pt x="15438" y="465"/>
                  </a:lnTo>
                  <a:lnTo>
                    <a:pt x="15640" y="667"/>
                  </a:lnTo>
                  <a:lnTo>
                    <a:pt x="15821" y="889"/>
                  </a:lnTo>
                  <a:lnTo>
                    <a:pt x="15983" y="1131"/>
                  </a:lnTo>
                  <a:lnTo>
                    <a:pt x="16144" y="1413"/>
                  </a:lnTo>
                  <a:lnTo>
                    <a:pt x="16245" y="1655"/>
                  </a:lnTo>
                  <a:lnTo>
                    <a:pt x="16346" y="1898"/>
                  </a:lnTo>
                  <a:lnTo>
                    <a:pt x="16427" y="2140"/>
                  </a:lnTo>
                  <a:lnTo>
                    <a:pt x="16487" y="2422"/>
                  </a:lnTo>
                  <a:lnTo>
                    <a:pt x="16548" y="2685"/>
                  </a:lnTo>
                  <a:lnTo>
                    <a:pt x="16588" y="2967"/>
                  </a:lnTo>
                  <a:lnTo>
                    <a:pt x="16628" y="3250"/>
                  </a:lnTo>
                  <a:lnTo>
                    <a:pt x="16649" y="3552"/>
                  </a:lnTo>
                  <a:lnTo>
                    <a:pt x="16649" y="3855"/>
                  </a:lnTo>
                  <a:lnTo>
                    <a:pt x="16649" y="4178"/>
                  </a:lnTo>
                  <a:lnTo>
                    <a:pt x="16588" y="4844"/>
                  </a:lnTo>
                  <a:lnTo>
                    <a:pt x="16487" y="5550"/>
                  </a:lnTo>
                  <a:lnTo>
                    <a:pt x="16326" y="6317"/>
                  </a:lnTo>
                  <a:lnTo>
                    <a:pt x="16144" y="7044"/>
                  </a:lnTo>
                  <a:lnTo>
                    <a:pt x="15942" y="7709"/>
                  </a:lnTo>
                  <a:lnTo>
                    <a:pt x="15720" y="8315"/>
                  </a:lnTo>
                  <a:lnTo>
                    <a:pt x="15458" y="8860"/>
                  </a:lnTo>
                  <a:lnTo>
                    <a:pt x="15317" y="9122"/>
                  </a:lnTo>
                  <a:lnTo>
                    <a:pt x="15176" y="9364"/>
                  </a:lnTo>
                  <a:lnTo>
                    <a:pt x="15014" y="9586"/>
                  </a:lnTo>
                  <a:lnTo>
                    <a:pt x="14873" y="9808"/>
                  </a:lnTo>
                  <a:lnTo>
                    <a:pt x="14691" y="10010"/>
                  </a:lnTo>
                  <a:lnTo>
                    <a:pt x="14530" y="10212"/>
                  </a:lnTo>
                  <a:lnTo>
                    <a:pt x="14348" y="10393"/>
                  </a:lnTo>
                  <a:lnTo>
                    <a:pt x="14146" y="10555"/>
                  </a:lnTo>
                  <a:lnTo>
                    <a:pt x="13803" y="10837"/>
                  </a:lnTo>
                  <a:lnTo>
                    <a:pt x="13440" y="11080"/>
                  </a:lnTo>
                  <a:lnTo>
                    <a:pt x="13036" y="11302"/>
                  </a:lnTo>
                  <a:lnTo>
                    <a:pt x="12633" y="11483"/>
                  </a:lnTo>
                  <a:lnTo>
                    <a:pt x="12229" y="11665"/>
                  </a:lnTo>
                  <a:lnTo>
                    <a:pt x="11805" y="11806"/>
                  </a:lnTo>
                  <a:lnTo>
                    <a:pt x="11402" y="11947"/>
                  </a:lnTo>
                  <a:lnTo>
                    <a:pt x="10978" y="12068"/>
                  </a:lnTo>
                  <a:lnTo>
                    <a:pt x="10373" y="12230"/>
                  </a:lnTo>
                  <a:lnTo>
                    <a:pt x="9787" y="12371"/>
                  </a:lnTo>
                  <a:lnTo>
                    <a:pt x="9202" y="12512"/>
                  </a:lnTo>
                  <a:lnTo>
                    <a:pt x="8597" y="12633"/>
                  </a:lnTo>
                  <a:lnTo>
                    <a:pt x="7991" y="12734"/>
                  </a:lnTo>
                  <a:lnTo>
                    <a:pt x="7386" y="12835"/>
                  </a:lnTo>
                  <a:lnTo>
                    <a:pt x="6801" y="12936"/>
                  </a:lnTo>
                  <a:lnTo>
                    <a:pt x="6195" y="12997"/>
                  </a:lnTo>
                  <a:lnTo>
                    <a:pt x="5590" y="13057"/>
                  </a:lnTo>
                  <a:lnTo>
                    <a:pt x="4964" y="13118"/>
                  </a:lnTo>
                  <a:lnTo>
                    <a:pt x="4359" y="13158"/>
                  </a:lnTo>
                  <a:lnTo>
                    <a:pt x="3754" y="13178"/>
                  </a:lnTo>
                  <a:lnTo>
                    <a:pt x="1917" y="13178"/>
                  </a:lnTo>
                  <a:lnTo>
                    <a:pt x="1312" y="13138"/>
                  </a:lnTo>
                  <a:lnTo>
                    <a:pt x="1070" y="13118"/>
                  </a:lnTo>
                  <a:lnTo>
                    <a:pt x="848" y="13077"/>
                  </a:lnTo>
                  <a:lnTo>
                    <a:pt x="646" y="13017"/>
                  </a:lnTo>
                  <a:lnTo>
                    <a:pt x="484" y="12956"/>
                  </a:lnTo>
                  <a:lnTo>
                    <a:pt x="343" y="12855"/>
                  </a:lnTo>
                  <a:lnTo>
                    <a:pt x="242" y="12754"/>
                  </a:lnTo>
                  <a:lnTo>
                    <a:pt x="162" y="12613"/>
                  </a:lnTo>
                  <a:lnTo>
                    <a:pt x="101" y="12472"/>
                  </a:lnTo>
                  <a:lnTo>
                    <a:pt x="81" y="12351"/>
                  </a:lnTo>
                  <a:lnTo>
                    <a:pt x="81" y="12210"/>
                  </a:lnTo>
                  <a:lnTo>
                    <a:pt x="101" y="12068"/>
                  </a:lnTo>
                  <a:lnTo>
                    <a:pt x="121" y="11907"/>
                  </a:lnTo>
                  <a:lnTo>
                    <a:pt x="182" y="11745"/>
                  </a:lnTo>
                  <a:lnTo>
                    <a:pt x="242" y="11584"/>
                  </a:lnTo>
                  <a:lnTo>
                    <a:pt x="384" y="11241"/>
                  </a:lnTo>
                  <a:lnTo>
                    <a:pt x="606" y="10878"/>
                  </a:lnTo>
                  <a:lnTo>
                    <a:pt x="848" y="10515"/>
                  </a:lnTo>
                  <a:lnTo>
                    <a:pt x="1110" y="10131"/>
                  </a:lnTo>
                  <a:lnTo>
                    <a:pt x="1413" y="9768"/>
                  </a:lnTo>
                  <a:lnTo>
                    <a:pt x="1715" y="9405"/>
                  </a:lnTo>
                  <a:lnTo>
                    <a:pt x="2038" y="9062"/>
                  </a:lnTo>
                  <a:lnTo>
                    <a:pt x="2341" y="8739"/>
                  </a:lnTo>
                  <a:lnTo>
                    <a:pt x="2644" y="8456"/>
                  </a:lnTo>
                  <a:lnTo>
                    <a:pt x="2926" y="8194"/>
                  </a:lnTo>
                  <a:lnTo>
                    <a:pt x="3189" y="7972"/>
                  </a:lnTo>
                  <a:lnTo>
                    <a:pt x="3411" y="7790"/>
                  </a:lnTo>
                  <a:lnTo>
                    <a:pt x="3592" y="7669"/>
                  </a:lnTo>
                  <a:lnTo>
                    <a:pt x="4198" y="7306"/>
                  </a:lnTo>
                  <a:lnTo>
                    <a:pt x="4823" y="6983"/>
                  </a:lnTo>
                  <a:lnTo>
                    <a:pt x="6095" y="6357"/>
                  </a:lnTo>
                  <a:lnTo>
                    <a:pt x="6720" y="6055"/>
                  </a:lnTo>
                  <a:lnTo>
                    <a:pt x="7346" y="5752"/>
                  </a:lnTo>
                  <a:lnTo>
                    <a:pt x="7971" y="5409"/>
                  </a:lnTo>
                  <a:lnTo>
                    <a:pt x="8597" y="5066"/>
                  </a:lnTo>
                  <a:lnTo>
                    <a:pt x="9101" y="4723"/>
                  </a:lnTo>
                  <a:lnTo>
                    <a:pt x="9606" y="4360"/>
                  </a:lnTo>
                  <a:lnTo>
                    <a:pt x="10110" y="3976"/>
                  </a:lnTo>
                  <a:lnTo>
                    <a:pt x="10574" y="3573"/>
                  </a:lnTo>
                  <a:lnTo>
                    <a:pt x="11018" y="3149"/>
                  </a:lnTo>
                  <a:lnTo>
                    <a:pt x="11442" y="2705"/>
                  </a:lnTo>
                  <a:lnTo>
                    <a:pt x="11866" y="2241"/>
                  </a:lnTo>
                  <a:lnTo>
                    <a:pt x="12249" y="1756"/>
                  </a:lnTo>
                  <a:lnTo>
                    <a:pt x="12290" y="1716"/>
                  </a:lnTo>
                  <a:lnTo>
                    <a:pt x="12754" y="1131"/>
                  </a:lnTo>
                  <a:lnTo>
                    <a:pt x="12996" y="868"/>
                  </a:lnTo>
                  <a:lnTo>
                    <a:pt x="13238" y="606"/>
                  </a:lnTo>
                  <a:lnTo>
                    <a:pt x="13521" y="404"/>
                  </a:lnTo>
                  <a:lnTo>
                    <a:pt x="13662" y="303"/>
                  </a:lnTo>
                  <a:lnTo>
                    <a:pt x="13803" y="223"/>
                  </a:lnTo>
                  <a:lnTo>
                    <a:pt x="13965" y="162"/>
                  </a:lnTo>
                  <a:lnTo>
                    <a:pt x="14126" y="122"/>
                  </a:lnTo>
                  <a:lnTo>
                    <a:pt x="14288" y="102"/>
                  </a:lnTo>
                  <a:lnTo>
                    <a:pt x="14449" y="81"/>
                  </a:lnTo>
                  <a:close/>
                  <a:moveTo>
                    <a:pt x="14368" y="1"/>
                  </a:moveTo>
                  <a:lnTo>
                    <a:pt x="14187" y="21"/>
                  </a:lnTo>
                  <a:lnTo>
                    <a:pt x="14025" y="61"/>
                  </a:lnTo>
                  <a:lnTo>
                    <a:pt x="13864" y="122"/>
                  </a:lnTo>
                  <a:lnTo>
                    <a:pt x="13702" y="202"/>
                  </a:lnTo>
                  <a:lnTo>
                    <a:pt x="13541" y="283"/>
                  </a:lnTo>
                  <a:lnTo>
                    <a:pt x="13400" y="384"/>
                  </a:lnTo>
                  <a:lnTo>
                    <a:pt x="13238" y="505"/>
                  </a:lnTo>
                  <a:lnTo>
                    <a:pt x="12976" y="768"/>
                  </a:lnTo>
                  <a:lnTo>
                    <a:pt x="12714" y="1050"/>
                  </a:lnTo>
                  <a:lnTo>
                    <a:pt x="12451" y="1353"/>
                  </a:lnTo>
                  <a:lnTo>
                    <a:pt x="12229" y="1655"/>
                  </a:lnTo>
                  <a:lnTo>
                    <a:pt x="12189" y="1716"/>
                  </a:lnTo>
                  <a:lnTo>
                    <a:pt x="11805" y="2200"/>
                  </a:lnTo>
                  <a:lnTo>
                    <a:pt x="11382" y="2664"/>
                  </a:lnTo>
                  <a:lnTo>
                    <a:pt x="10958" y="3088"/>
                  </a:lnTo>
                  <a:lnTo>
                    <a:pt x="10514" y="3512"/>
                  </a:lnTo>
                  <a:lnTo>
                    <a:pt x="10050" y="3916"/>
                  </a:lnTo>
                  <a:lnTo>
                    <a:pt x="9565" y="4299"/>
                  </a:lnTo>
                  <a:lnTo>
                    <a:pt x="9061" y="4662"/>
                  </a:lnTo>
                  <a:lnTo>
                    <a:pt x="8556" y="4985"/>
                  </a:lnTo>
                  <a:lnTo>
                    <a:pt x="7931" y="5348"/>
                  </a:lnTo>
                  <a:lnTo>
                    <a:pt x="7305" y="5671"/>
                  </a:lnTo>
                  <a:lnTo>
                    <a:pt x="6680" y="5994"/>
                  </a:lnTo>
                  <a:lnTo>
                    <a:pt x="6054" y="6297"/>
                  </a:lnTo>
                  <a:lnTo>
                    <a:pt x="4783" y="6902"/>
                  </a:lnTo>
                  <a:lnTo>
                    <a:pt x="4157" y="7245"/>
                  </a:lnTo>
                  <a:lnTo>
                    <a:pt x="3552" y="7588"/>
                  </a:lnTo>
                  <a:lnTo>
                    <a:pt x="3370" y="7709"/>
                  </a:lnTo>
                  <a:lnTo>
                    <a:pt x="3168" y="7891"/>
                  </a:lnTo>
                  <a:lnTo>
                    <a:pt x="2624" y="8375"/>
                  </a:lnTo>
                  <a:lnTo>
                    <a:pt x="2321" y="8658"/>
                  </a:lnTo>
                  <a:lnTo>
                    <a:pt x="1998" y="8981"/>
                  </a:lnTo>
                  <a:lnTo>
                    <a:pt x="1675" y="9344"/>
                  </a:lnTo>
                  <a:lnTo>
                    <a:pt x="1352" y="9707"/>
                  </a:lnTo>
                  <a:lnTo>
                    <a:pt x="1050" y="10071"/>
                  </a:lnTo>
                  <a:lnTo>
                    <a:pt x="787" y="10454"/>
                  </a:lnTo>
                  <a:lnTo>
                    <a:pt x="525" y="10837"/>
                  </a:lnTo>
                  <a:lnTo>
                    <a:pt x="323" y="11201"/>
                  </a:lnTo>
                  <a:lnTo>
                    <a:pt x="162" y="11564"/>
                  </a:lnTo>
                  <a:lnTo>
                    <a:pt x="101" y="11725"/>
                  </a:lnTo>
                  <a:lnTo>
                    <a:pt x="41" y="11907"/>
                  </a:lnTo>
                  <a:lnTo>
                    <a:pt x="20" y="12068"/>
                  </a:lnTo>
                  <a:lnTo>
                    <a:pt x="0" y="12210"/>
                  </a:lnTo>
                  <a:lnTo>
                    <a:pt x="0" y="12371"/>
                  </a:lnTo>
                  <a:lnTo>
                    <a:pt x="41" y="12492"/>
                  </a:lnTo>
                  <a:lnTo>
                    <a:pt x="81" y="12654"/>
                  </a:lnTo>
                  <a:lnTo>
                    <a:pt x="182" y="12795"/>
                  </a:lnTo>
                  <a:lnTo>
                    <a:pt x="283" y="12916"/>
                  </a:lnTo>
                  <a:lnTo>
                    <a:pt x="444" y="13017"/>
                  </a:lnTo>
                  <a:lnTo>
                    <a:pt x="606" y="13098"/>
                  </a:lnTo>
                  <a:lnTo>
                    <a:pt x="807" y="13158"/>
                  </a:lnTo>
                  <a:lnTo>
                    <a:pt x="1050" y="13198"/>
                  </a:lnTo>
                  <a:lnTo>
                    <a:pt x="1312" y="13219"/>
                  </a:lnTo>
                  <a:lnTo>
                    <a:pt x="2099" y="13259"/>
                  </a:lnTo>
                  <a:lnTo>
                    <a:pt x="2886" y="13259"/>
                  </a:lnTo>
                  <a:lnTo>
                    <a:pt x="3915" y="13239"/>
                  </a:lnTo>
                  <a:lnTo>
                    <a:pt x="4944" y="13198"/>
                  </a:lnTo>
                  <a:lnTo>
                    <a:pt x="5973" y="13098"/>
                  </a:lnTo>
                  <a:lnTo>
                    <a:pt x="6982" y="12976"/>
                  </a:lnTo>
                  <a:lnTo>
                    <a:pt x="7991" y="12835"/>
                  </a:lnTo>
                  <a:lnTo>
                    <a:pt x="9000" y="12633"/>
                  </a:lnTo>
                  <a:lnTo>
                    <a:pt x="10009" y="12411"/>
                  </a:lnTo>
                  <a:lnTo>
                    <a:pt x="10998" y="12149"/>
                  </a:lnTo>
                  <a:lnTo>
                    <a:pt x="11422" y="12028"/>
                  </a:lnTo>
                  <a:lnTo>
                    <a:pt x="11846" y="11887"/>
                  </a:lnTo>
                  <a:lnTo>
                    <a:pt x="12270" y="11725"/>
                  </a:lnTo>
                  <a:lnTo>
                    <a:pt x="12673" y="11564"/>
                  </a:lnTo>
                  <a:lnTo>
                    <a:pt x="13077" y="11362"/>
                  </a:lnTo>
                  <a:lnTo>
                    <a:pt x="13480" y="11160"/>
                  </a:lnTo>
                  <a:lnTo>
                    <a:pt x="13844" y="10898"/>
                  </a:lnTo>
                  <a:lnTo>
                    <a:pt x="14207" y="10615"/>
                  </a:lnTo>
                  <a:lnTo>
                    <a:pt x="14409" y="10454"/>
                  </a:lnTo>
                  <a:lnTo>
                    <a:pt x="14590" y="10272"/>
                  </a:lnTo>
                  <a:lnTo>
                    <a:pt x="14752" y="10071"/>
                  </a:lnTo>
                  <a:lnTo>
                    <a:pt x="14933" y="9869"/>
                  </a:lnTo>
                  <a:lnTo>
                    <a:pt x="15095" y="9647"/>
                  </a:lnTo>
                  <a:lnTo>
                    <a:pt x="15236" y="9405"/>
                  </a:lnTo>
                  <a:lnTo>
                    <a:pt x="15398" y="9162"/>
                  </a:lnTo>
                  <a:lnTo>
                    <a:pt x="15519" y="8900"/>
                  </a:lnTo>
                  <a:lnTo>
                    <a:pt x="15781" y="8355"/>
                  </a:lnTo>
                  <a:lnTo>
                    <a:pt x="16023" y="7730"/>
                  </a:lnTo>
                  <a:lnTo>
                    <a:pt x="16225" y="7064"/>
                  </a:lnTo>
                  <a:lnTo>
                    <a:pt x="16407" y="6337"/>
                  </a:lnTo>
                  <a:lnTo>
                    <a:pt x="16568" y="5570"/>
                  </a:lnTo>
                  <a:lnTo>
                    <a:pt x="16669" y="4844"/>
                  </a:lnTo>
                  <a:lnTo>
                    <a:pt x="16729" y="4178"/>
                  </a:lnTo>
                  <a:lnTo>
                    <a:pt x="16729" y="3855"/>
                  </a:lnTo>
                  <a:lnTo>
                    <a:pt x="16729" y="3532"/>
                  </a:lnTo>
                  <a:lnTo>
                    <a:pt x="16709" y="3250"/>
                  </a:lnTo>
                  <a:lnTo>
                    <a:pt x="16669" y="2947"/>
                  </a:lnTo>
                  <a:lnTo>
                    <a:pt x="16628" y="2664"/>
                  </a:lnTo>
                  <a:lnTo>
                    <a:pt x="16568" y="2382"/>
                  </a:lnTo>
                  <a:lnTo>
                    <a:pt x="16507" y="2120"/>
                  </a:lnTo>
                  <a:lnTo>
                    <a:pt x="16427" y="1857"/>
                  </a:lnTo>
                  <a:lnTo>
                    <a:pt x="16326" y="1615"/>
                  </a:lnTo>
                  <a:lnTo>
                    <a:pt x="16205" y="1373"/>
                  </a:lnTo>
                  <a:lnTo>
                    <a:pt x="16063" y="1090"/>
                  </a:lnTo>
                  <a:lnTo>
                    <a:pt x="15882" y="828"/>
                  </a:lnTo>
                  <a:lnTo>
                    <a:pt x="15680" y="606"/>
                  </a:lnTo>
                  <a:lnTo>
                    <a:pt x="15478" y="404"/>
                  </a:lnTo>
                  <a:lnTo>
                    <a:pt x="15256" y="243"/>
                  </a:lnTo>
                  <a:lnTo>
                    <a:pt x="15034" y="122"/>
                  </a:lnTo>
                  <a:lnTo>
                    <a:pt x="14792" y="41"/>
                  </a:lnTo>
                  <a:lnTo>
                    <a:pt x="14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-2932478" y="-2601605"/>
              <a:ext cx="1395619" cy="1650669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-3292388" y="-1404593"/>
              <a:ext cx="653335" cy="572101"/>
            </a:xfrm>
            <a:custGeom>
              <a:rect b="b" l="l" r="r" t="t"/>
              <a:pathLst>
                <a:path extrusionOk="0" h="10233" w="11686">
                  <a:moveTo>
                    <a:pt x="10817" y="82"/>
                  </a:moveTo>
                  <a:lnTo>
                    <a:pt x="10918" y="102"/>
                  </a:lnTo>
                  <a:lnTo>
                    <a:pt x="10979" y="142"/>
                  </a:lnTo>
                  <a:lnTo>
                    <a:pt x="11039" y="182"/>
                  </a:lnTo>
                  <a:lnTo>
                    <a:pt x="11120" y="303"/>
                  </a:lnTo>
                  <a:lnTo>
                    <a:pt x="11201" y="445"/>
                  </a:lnTo>
                  <a:lnTo>
                    <a:pt x="11241" y="586"/>
                  </a:lnTo>
                  <a:lnTo>
                    <a:pt x="11382" y="1191"/>
                  </a:lnTo>
                  <a:lnTo>
                    <a:pt x="11504" y="1797"/>
                  </a:lnTo>
                  <a:lnTo>
                    <a:pt x="11564" y="2422"/>
                  </a:lnTo>
                  <a:lnTo>
                    <a:pt x="11604" y="3028"/>
                  </a:lnTo>
                  <a:lnTo>
                    <a:pt x="11584" y="3653"/>
                  </a:lnTo>
                  <a:lnTo>
                    <a:pt x="11544" y="4259"/>
                  </a:lnTo>
                  <a:lnTo>
                    <a:pt x="11463" y="4884"/>
                  </a:lnTo>
                  <a:lnTo>
                    <a:pt x="11342" y="5490"/>
                  </a:lnTo>
                  <a:lnTo>
                    <a:pt x="11241" y="5853"/>
                  </a:lnTo>
                  <a:lnTo>
                    <a:pt x="11140" y="6176"/>
                  </a:lnTo>
                  <a:lnTo>
                    <a:pt x="11019" y="6499"/>
                  </a:lnTo>
                  <a:lnTo>
                    <a:pt x="10878" y="6781"/>
                  </a:lnTo>
                  <a:lnTo>
                    <a:pt x="10737" y="7044"/>
                  </a:lnTo>
                  <a:lnTo>
                    <a:pt x="10575" y="7286"/>
                  </a:lnTo>
                  <a:lnTo>
                    <a:pt x="10414" y="7488"/>
                  </a:lnTo>
                  <a:lnTo>
                    <a:pt x="10212" y="7669"/>
                  </a:lnTo>
                  <a:lnTo>
                    <a:pt x="10030" y="7831"/>
                  </a:lnTo>
                  <a:lnTo>
                    <a:pt x="9849" y="7972"/>
                  </a:lnTo>
                  <a:lnTo>
                    <a:pt x="9647" y="8093"/>
                  </a:lnTo>
                  <a:lnTo>
                    <a:pt x="9425" y="8194"/>
                  </a:lnTo>
                  <a:lnTo>
                    <a:pt x="9001" y="8396"/>
                  </a:lnTo>
                  <a:lnTo>
                    <a:pt x="8557" y="8557"/>
                  </a:lnTo>
                  <a:lnTo>
                    <a:pt x="7730" y="8840"/>
                  </a:lnTo>
                  <a:lnTo>
                    <a:pt x="6862" y="9142"/>
                  </a:lnTo>
                  <a:lnTo>
                    <a:pt x="5974" y="9405"/>
                  </a:lnTo>
                  <a:lnTo>
                    <a:pt x="5066" y="9647"/>
                  </a:lnTo>
                  <a:lnTo>
                    <a:pt x="4158" y="9849"/>
                  </a:lnTo>
                  <a:lnTo>
                    <a:pt x="3714" y="9950"/>
                  </a:lnTo>
                  <a:lnTo>
                    <a:pt x="3270" y="10010"/>
                  </a:lnTo>
                  <a:lnTo>
                    <a:pt x="2806" y="10071"/>
                  </a:lnTo>
                  <a:lnTo>
                    <a:pt x="2362" y="10111"/>
                  </a:lnTo>
                  <a:lnTo>
                    <a:pt x="1918" y="10151"/>
                  </a:lnTo>
                  <a:lnTo>
                    <a:pt x="1252" y="10151"/>
                  </a:lnTo>
                  <a:lnTo>
                    <a:pt x="1070" y="10131"/>
                  </a:lnTo>
                  <a:lnTo>
                    <a:pt x="889" y="10071"/>
                  </a:lnTo>
                  <a:lnTo>
                    <a:pt x="707" y="10010"/>
                  </a:lnTo>
                  <a:lnTo>
                    <a:pt x="566" y="9950"/>
                  </a:lnTo>
                  <a:lnTo>
                    <a:pt x="425" y="9849"/>
                  </a:lnTo>
                  <a:lnTo>
                    <a:pt x="324" y="9748"/>
                  </a:lnTo>
                  <a:lnTo>
                    <a:pt x="223" y="9627"/>
                  </a:lnTo>
                  <a:lnTo>
                    <a:pt x="162" y="9526"/>
                  </a:lnTo>
                  <a:lnTo>
                    <a:pt x="122" y="9405"/>
                  </a:lnTo>
                  <a:lnTo>
                    <a:pt x="102" y="9284"/>
                  </a:lnTo>
                  <a:lnTo>
                    <a:pt x="82" y="9163"/>
                  </a:lnTo>
                  <a:lnTo>
                    <a:pt x="102" y="9021"/>
                  </a:lnTo>
                  <a:lnTo>
                    <a:pt x="122" y="8880"/>
                  </a:lnTo>
                  <a:lnTo>
                    <a:pt x="162" y="8739"/>
                  </a:lnTo>
                  <a:lnTo>
                    <a:pt x="223" y="8577"/>
                  </a:lnTo>
                  <a:lnTo>
                    <a:pt x="324" y="8416"/>
                  </a:lnTo>
                  <a:lnTo>
                    <a:pt x="425" y="8234"/>
                  </a:lnTo>
                  <a:lnTo>
                    <a:pt x="546" y="8073"/>
                  </a:lnTo>
                  <a:lnTo>
                    <a:pt x="667" y="7911"/>
                  </a:lnTo>
                  <a:lnTo>
                    <a:pt x="970" y="7589"/>
                  </a:lnTo>
                  <a:lnTo>
                    <a:pt x="1292" y="7306"/>
                  </a:lnTo>
                  <a:lnTo>
                    <a:pt x="1615" y="7064"/>
                  </a:lnTo>
                  <a:lnTo>
                    <a:pt x="1979" y="6822"/>
                  </a:lnTo>
                  <a:lnTo>
                    <a:pt x="2322" y="6620"/>
                  </a:lnTo>
                  <a:lnTo>
                    <a:pt x="2645" y="6438"/>
                  </a:lnTo>
                  <a:lnTo>
                    <a:pt x="3008" y="6257"/>
                  </a:lnTo>
                  <a:lnTo>
                    <a:pt x="3391" y="6075"/>
                  </a:lnTo>
                  <a:lnTo>
                    <a:pt x="4138" y="5752"/>
                  </a:lnTo>
                  <a:lnTo>
                    <a:pt x="5107" y="5328"/>
                  </a:lnTo>
                  <a:lnTo>
                    <a:pt x="5591" y="5086"/>
                  </a:lnTo>
                  <a:lnTo>
                    <a:pt x="6055" y="4824"/>
                  </a:lnTo>
                  <a:lnTo>
                    <a:pt x="6459" y="4582"/>
                  </a:lnTo>
                  <a:lnTo>
                    <a:pt x="6822" y="4319"/>
                  </a:lnTo>
                  <a:lnTo>
                    <a:pt x="7185" y="4017"/>
                  </a:lnTo>
                  <a:lnTo>
                    <a:pt x="7528" y="3714"/>
                  </a:lnTo>
                  <a:lnTo>
                    <a:pt x="7851" y="3391"/>
                  </a:lnTo>
                  <a:lnTo>
                    <a:pt x="8174" y="3048"/>
                  </a:lnTo>
                  <a:lnTo>
                    <a:pt x="8456" y="2685"/>
                  </a:lnTo>
                  <a:lnTo>
                    <a:pt x="8719" y="2301"/>
                  </a:lnTo>
                  <a:lnTo>
                    <a:pt x="9021" y="1817"/>
                  </a:lnTo>
                  <a:lnTo>
                    <a:pt x="9324" y="1353"/>
                  </a:lnTo>
                  <a:lnTo>
                    <a:pt x="9465" y="1131"/>
                  </a:lnTo>
                  <a:lnTo>
                    <a:pt x="9647" y="909"/>
                  </a:lnTo>
                  <a:lnTo>
                    <a:pt x="9808" y="707"/>
                  </a:lnTo>
                  <a:lnTo>
                    <a:pt x="10010" y="525"/>
                  </a:lnTo>
                  <a:lnTo>
                    <a:pt x="10212" y="344"/>
                  </a:lnTo>
                  <a:lnTo>
                    <a:pt x="10434" y="203"/>
                  </a:lnTo>
                  <a:lnTo>
                    <a:pt x="10575" y="122"/>
                  </a:lnTo>
                  <a:lnTo>
                    <a:pt x="10696" y="102"/>
                  </a:lnTo>
                  <a:lnTo>
                    <a:pt x="10817" y="82"/>
                  </a:lnTo>
                  <a:close/>
                  <a:moveTo>
                    <a:pt x="10838" y="1"/>
                  </a:moveTo>
                  <a:lnTo>
                    <a:pt x="10696" y="21"/>
                  </a:lnTo>
                  <a:lnTo>
                    <a:pt x="10555" y="61"/>
                  </a:lnTo>
                  <a:lnTo>
                    <a:pt x="10394" y="122"/>
                  </a:lnTo>
                  <a:lnTo>
                    <a:pt x="10152" y="283"/>
                  </a:lnTo>
                  <a:lnTo>
                    <a:pt x="9950" y="445"/>
                  </a:lnTo>
                  <a:lnTo>
                    <a:pt x="9748" y="647"/>
                  </a:lnTo>
                  <a:lnTo>
                    <a:pt x="9586" y="848"/>
                  </a:lnTo>
                  <a:lnTo>
                    <a:pt x="9405" y="1070"/>
                  </a:lnTo>
                  <a:lnTo>
                    <a:pt x="9264" y="1312"/>
                  </a:lnTo>
                  <a:lnTo>
                    <a:pt x="8961" y="1777"/>
                  </a:lnTo>
                  <a:lnTo>
                    <a:pt x="8658" y="2261"/>
                  </a:lnTo>
                  <a:lnTo>
                    <a:pt x="8396" y="2624"/>
                  </a:lnTo>
                  <a:lnTo>
                    <a:pt x="8113" y="2987"/>
                  </a:lnTo>
                  <a:lnTo>
                    <a:pt x="7790" y="3331"/>
                  </a:lnTo>
                  <a:lnTo>
                    <a:pt x="7468" y="3653"/>
                  </a:lnTo>
                  <a:lnTo>
                    <a:pt x="7145" y="3956"/>
                  </a:lnTo>
                  <a:lnTo>
                    <a:pt x="6781" y="4239"/>
                  </a:lnTo>
                  <a:lnTo>
                    <a:pt x="6398" y="4521"/>
                  </a:lnTo>
                  <a:lnTo>
                    <a:pt x="6015" y="4763"/>
                  </a:lnTo>
                  <a:lnTo>
                    <a:pt x="5550" y="5026"/>
                  </a:lnTo>
                  <a:lnTo>
                    <a:pt x="5066" y="5248"/>
                  </a:lnTo>
                  <a:lnTo>
                    <a:pt x="4097" y="5692"/>
                  </a:lnTo>
                  <a:lnTo>
                    <a:pt x="3351" y="6014"/>
                  </a:lnTo>
                  <a:lnTo>
                    <a:pt x="2988" y="6176"/>
                  </a:lnTo>
                  <a:lnTo>
                    <a:pt x="2604" y="6358"/>
                  </a:lnTo>
                  <a:lnTo>
                    <a:pt x="2281" y="6539"/>
                  </a:lnTo>
                  <a:lnTo>
                    <a:pt x="1918" y="6761"/>
                  </a:lnTo>
                  <a:lnTo>
                    <a:pt x="1575" y="7003"/>
                  </a:lnTo>
                  <a:lnTo>
                    <a:pt x="1232" y="7266"/>
                  </a:lnTo>
                  <a:lnTo>
                    <a:pt x="909" y="7548"/>
                  </a:lnTo>
                  <a:lnTo>
                    <a:pt x="606" y="7851"/>
                  </a:lnTo>
                  <a:lnTo>
                    <a:pt x="485" y="8012"/>
                  </a:lnTo>
                  <a:lnTo>
                    <a:pt x="364" y="8194"/>
                  </a:lnTo>
                  <a:lnTo>
                    <a:pt x="243" y="8376"/>
                  </a:lnTo>
                  <a:lnTo>
                    <a:pt x="162" y="8557"/>
                  </a:lnTo>
                  <a:lnTo>
                    <a:pt x="102" y="8719"/>
                  </a:lnTo>
                  <a:lnTo>
                    <a:pt x="41" y="8860"/>
                  </a:lnTo>
                  <a:lnTo>
                    <a:pt x="21" y="9021"/>
                  </a:lnTo>
                  <a:lnTo>
                    <a:pt x="1" y="9163"/>
                  </a:lnTo>
                  <a:lnTo>
                    <a:pt x="21" y="9304"/>
                  </a:lnTo>
                  <a:lnTo>
                    <a:pt x="41" y="9425"/>
                  </a:lnTo>
                  <a:lnTo>
                    <a:pt x="102" y="9546"/>
                  </a:lnTo>
                  <a:lnTo>
                    <a:pt x="162" y="9667"/>
                  </a:lnTo>
                  <a:lnTo>
                    <a:pt x="263" y="9808"/>
                  </a:lnTo>
                  <a:lnTo>
                    <a:pt x="384" y="9909"/>
                  </a:lnTo>
                  <a:lnTo>
                    <a:pt x="526" y="10010"/>
                  </a:lnTo>
                  <a:lnTo>
                    <a:pt x="687" y="10091"/>
                  </a:lnTo>
                  <a:lnTo>
                    <a:pt x="849" y="10151"/>
                  </a:lnTo>
                  <a:lnTo>
                    <a:pt x="1050" y="10192"/>
                  </a:lnTo>
                  <a:lnTo>
                    <a:pt x="1252" y="10232"/>
                  </a:lnTo>
                  <a:lnTo>
                    <a:pt x="1918" y="10232"/>
                  </a:lnTo>
                  <a:lnTo>
                    <a:pt x="2362" y="10192"/>
                  </a:lnTo>
                  <a:lnTo>
                    <a:pt x="2826" y="10151"/>
                  </a:lnTo>
                  <a:lnTo>
                    <a:pt x="3270" y="10091"/>
                  </a:lnTo>
                  <a:lnTo>
                    <a:pt x="3734" y="10030"/>
                  </a:lnTo>
                  <a:lnTo>
                    <a:pt x="4178" y="9929"/>
                  </a:lnTo>
                  <a:lnTo>
                    <a:pt x="5086" y="9728"/>
                  </a:lnTo>
                  <a:lnTo>
                    <a:pt x="5994" y="9485"/>
                  </a:lnTo>
                  <a:lnTo>
                    <a:pt x="6882" y="9223"/>
                  </a:lnTo>
                  <a:lnTo>
                    <a:pt x="7750" y="8920"/>
                  </a:lnTo>
                  <a:lnTo>
                    <a:pt x="8577" y="8638"/>
                  </a:lnTo>
                  <a:lnTo>
                    <a:pt x="9021" y="8456"/>
                  </a:lnTo>
                  <a:lnTo>
                    <a:pt x="9465" y="8275"/>
                  </a:lnTo>
                  <a:lnTo>
                    <a:pt x="9687" y="8154"/>
                  </a:lnTo>
                  <a:lnTo>
                    <a:pt x="9889" y="8032"/>
                  </a:lnTo>
                  <a:lnTo>
                    <a:pt x="10091" y="7891"/>
                  </a:lnTo>
                  <a:lnTo>
                    <a:pt x="10273" y="7730"/>
                  </a:lnTo>
                  <a:lnTo>
                    <a:pt x="10474" y="7548"/>
                  </a:lnTo>
                  <a:lnTo>
                    <a:pt x="10636" y="7326"/>
                  </a:lnTo>
                  <a:lnTo>
                    <a:pt x="10817" y="7084"/>
                  </a:lnTo>
                  <a:lnTo>
                    <a:pt x="10959" y="6822"/>
                  </a:lnTo>
                  <a:lnTo>
                    <a:pt x="11100" y="6539"/>
                  </a:lnTo>
                  <a:lnTo>
                    <a:pt x="11221" y="6216"/>
                  </a:lnTo>
                  <a:lnTo>
                    <a:pt x="11322" y="5873"/>
                  </a:lnTo>
                  <a:lnTo>
                    <a:pt x="11423" y="5510"/>
                  </a:lnTo>
                  <a:lnTo>
                    <a:pt x="11544" y="4884"/>
                  </a:lnTo>
                  <a:lnTo>
                    <a:pt x="11625" y="4279"/>
                  </a:lnTo>
                  <a:lnTo>
                    <a:pt x="11665" y="3653"/>
                  </a:lnTo>
                  <a:lnTo>
                    <a:pt x="11685" y="3028"/>
                  </a:lnTo>
                  <a:lnTo>
                    <a:pt x="11645" y="2402"/>
                  </a:lnTo>
                  <a:lnTo>
                    <a:pt x="11584" y="1797"/>
                  </a:lnTo>
                  <a:lnTo>
                    <a:pt x="11463" y="1171"/>
                  </a:lnTo>
                  <a:lnTo>
                    <a:pt x="11322" y="566"/>
                  </a:lnTo>
                  <a:lnTo>
                    <a:pt x="11261" y="404"/>
                  </a:lnTo>
                  <a:lnTo>
                    <a:pt x="11201" y="263"/>
                  </a:lnTo>
                  <a:lnTo>
                    <a:pt x="11140" y="182"/>
                  </a:lnTo>
                  <a:lnTo>
                    <a:pt x="11100" y="122"/>
                  </a:lnTo>
                  <a:lnTo>
                    <a:pt x="11019" y="82"/>
                  </a:lnTo>
                  <a:lnTo>
                    <a:pt x="10959" y="41"/>
                  </a:lnTo>
                  <a:lnTo>
                    <a:pt x="10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840885" y="-3884377"/>
              <a:ext cx="415281" cy="285520"/>
            </a:xfrm>
            <a:custGeom>
              <a:rect b="b" l="l" r="r" t="t"/>
              <a:pathLst>
                <a:path extrusionOk="0" h="5107" w="7428">
                  <a:moveTo>
                    <a:pt x="7124" y="82"/>
                  </a:moveTo>
                  <a:lnTo>
                    <a:pt x="7205" y="102"/>
                  </a:lnTo>
                  <a:lnTo>
                    <a:pt x="7286" y="142"/>
                  </a:lnTo>
                  <a:lnTo>
                    <a:pt x="7326" y="223"/>
                  </a:lnTo>
                  <a:lnTo>
                    <a:pt x="7346" y="344"/>
                  </a:lnTo>
                  <a:lnTo>
                    <a:pt x="7346" y="485"/>
                  </a:lnTo>
                  <a:lnTo>
                    <a:pt x="7306" y="647"/>
                  </a:lnTo>
                  <a:lnTo>
                    <a:pt x="7225" y="808"/>
                  </a:lnTo>
                  <a:lnTo>
                    <a:pt x="7064" y="1212"/>
                  </a:lnTo>
                  <a:lnTo>
                    <a:pt x="6842" y="1615"/>
                  </a:lnTo>
                  <a:lnTo>
                    <a:pt x="6600" y="1999"/>
                  </a:lnTo>
                  <a:lnTo>
                    <a:pt x="6357" y="2362"/>
                  </a:lnTo>
                  <a:lnTo>
                    <a:pt x="6055" y="2786"/>
                  </a:lnTo>
                  <a:lnTo>
                    <a:pt x="5732" y="3149"/>
                  </a:lnTo>
                  <a:lnTo>
                    <a:pt x="5389" y="3472"/>
                  </a:lnTo>
                  <a:lnTo>
                    <a:pt x="5026" y="3775"/>
                  </a:lnTo>
                  <a:lnTo>
                    <a:pt x="4642" y="4037"/>
                  </a:lnTo>
                  <a:lnTo>
                    <a:pt x="4259" y="4279"/>
                  </a:lnTo>
                  <a:lnTo>
                    <a:pt x="3835" y="4501"/>
                  </a:lnTo>
                  <a:lnTo>
                    <a:pt x="3411" y="4683"/>
                  </a:lnTo>
                  <a:lnTo>
                    <a:pt x="2987" y="4824"/>
                  </a:lnTo>
                  <a:lnTo>
                    <a:pt x="2745" y="4905"/>
                  </a:lnTo>
                  <a:lnTo>
                    <a:pt x="2463" y="4965"/>
                  </a:lnTo>
                  <a:lnTo>
                    <a:pt x="2160" y="5006"/>
                  </a:lnTo>
                  <a:lnTo>
                    <a:pt x="1837" y="5026"/>
                  </a:lnTo>
                  <a:lnTo>
                    <a:pt x="1514" y="5006"/>
                  </a:lnTo>
                  <a:lnTo>
                    <a:pt x="1353" y="4965"/>
                  </a:lnTo>
                  <a:lnTo>
                    <a:pt x="1171" y="4945"/>
                  </a:lnTo>
                  <a:lnTo>
                    <a:pt x="1010" y="4885"/>
                  </a:lnTo>
                  <a:lnTo>
                    <a:pt x="848" y="4824"/>
                  </a:lnTo>
                  <a:lnTo>
                    <a:pt x="707" y="4743"/>
                  </a:lnTo>
                  <a:lnTo>
                    <a:pt x="546" y="4642"/>
                  </a:lnTo>
                  <a:lnTo>
                    <a:pt x="445" y="4562"/>
                  </a:lnTo>
                  <a:lnTo>
                    <a:pt x="364" y="4461"/>
                  </a:lnTo>
                  <a:lnTo>
                    <a:pt x="283" y="4380"/>
                  </a:lnTo>
                  <a:lnTo>
                    <a:pt x="203" y="4279"/>
                  </a:lnTo>
                  <a:lnTo>
                    <a:pt x="162" y="4178"/>
                  </a:lnTo>
                  <a:lnTo>
                    <a:pt x="122" y="4057"/>
                  </a:lnTo>
                  <a:lnTo>
                    <a:pt x="81" y="3956"/>
                  </a:lnTo>
                  <a:lnTo>
                    <a:pt x="81" y="3855"/>
                  </a:lnTo>
                  <a:lnTo>
                    <a:pt x="81" y="3654"/>
                  </a:lnTo>
                  <a:lnTo>
                    <a:pt x="142" y="3492"/>
                  </a:lnTo>
                  <a:lnTo>
                    <a:pt x="243" y="3331"/>
                  </a:lnTo>
                  <a:lnTo>
                    <a:pt x="364" y="3169"/>
                  </a:lnTo>
                  <a:lnTo>
                    <a:pt x="505" y="3028"/>
                  </a:lnTo>
                  <a:lnTo>
                    <a:pt x="647" y="2907"/>
                  </a:lnTo>
                  <a:lnTo>
                    <a:pt x="949" y="2685"/>
                  </a:lnTo>
                  <a:lnTo>
                    <a:pt x="1656" y="2261"/>
                  </a:lnTo>
                  <a:lnTo>
                    <a:pt x="2362" y="1858"/>
                  </a:lnTo>
                  <a:lnTo>
                    <a:pt x="3088" y="1474"/>
                  </a:lnTo>
                  <a:lnTo>
                    <a:pt x="3835" y="1131"/>
                  </a:lnTo>
                  <a:lnTo>
                    <a:pt x="4602" y="828"/>
                  </a:lnTo>
                  <a:lnTo>
                    <a:pt x="5369" y="566"/>
                  </a:lnTo>
                  <a:lnTo>
                    <a:pt x="6156" y="324"/>
                  </a:lnTo>
                  <a:lnTo>
                    <a:pt x="6943" y="122"/>
                  </a:lnTo>
                  <a:lnTo>
                    <a:pt x="7044" y="102"/>
                  </a:lnTo>
                  <a:lnTo>
                    <a:pt x="7124" y="82"/>
                  </a:lnTo>
                  <a:close/>
                  <a:moveTo>
                    <a:pt x="7145" y="1"/>
                  </a:moveTo>
                  <a:lnTo>
                    <a:pt x="7084" y="21"/>
                  </a:lnTo>
                  <a:lnTo>
                    <a:pt x="6923" y="41"/>
                  </a:lnTo>
                  <a:lnTo>
                    <a:pt x="6136" y="243"/>
                  </a:lnTo>
                  <a:lnTo>
                    <a:pt x="5348" y="485"/>
                  </a:lnTo>
                  <a:lnTo>
                    <a:pt x="4561" y="768"/>
                  </a:lnTo>
                  <a:lnTo>
                    <a:pt x="3795" y="1071"/>
                  </a:lnTo>
                  <a:lnTo>
                    <a:pt x="3048" y="1414"/>
                  </a:lnTo>
                  <a:lnTo>
                    <a:pt x="2321" y="1777"/>
                  </a:lnTo>
                  <a:lnTo>
                    <a:pt x="1595" y="2180"/>
                  </a:lnTo>
                  <a:lnTo>
                    <a:pt x="909" y="2624"/>
                  </a:lnTo>
                  <a:lnTo>
                    <a:pt x="586" y="2846"/>
                  </a:lnTo>
                  <a:lnTo>
                    <a:pt x="445" y="2988"/>
                  </a:lnTo>
                  <a:lnTo>
                    <a:pt x="283" y="3129"/>
                  </a:lnTo>
                  <a:lnTo>
                    <a:pt x="162" y="3290"/>
                  </a:lnTo>
                  <a:lnTo>
                    <a:pt x="81" y="3472"/>
                  </a:lnTo>
                  <a:lnTo>
                    <a:pt x="21" y="3654"/>
                  </a:lnTo>
                  <a:lnTo>
                    <a:pt x="1" y="3754"/>
                  </a:lnTo>
                  <a:lnTo>
                    <a:pt x="1" y="3855"/>
                  </a:lnTo>
                  <a:lnTo>
                    <a:pt x="1" y="3976"/>
                  </a:lnTo>
                  <a:lnTo>
                    <a:pt x="41" y="4077"/>
                  </a:lnTo>
                  <a:lnTo>
                    <a:pt x="81" y="4198"/>
                  </a:lnTo>
                  <a:lnTo>
                    <a:pt x="142" y="4320"/>
                  </a:lnTo>
                  <a:lnTo>
                    <a:pt x="203" y="4420"/>
                  </a:lnTo>
                  <a:lnTo>
                    <a:pt x="303" y="4521"/>
                  </a:lnTo>
                  <a:lnTo>
                    <a:pt x="384" y="4622"/>
                  </a:lnTo>
                  <a:lnTo>
                    <a:pt x="505" y="4703"/>
                  </a:lnTo>
                  <a:lnTo>
                    <a:pt x="667" y="4804"/>
                  </a:lnTo>
                  <a:lnTo>
                    <a:pt x="808" y="4885"/>
                  </a:lnTo>
                  <a:lnTo>
                    <a:pt x="990" y="4965"/>
                  </a:lnTo>
                  <a:lnTo>
                    <a:pt x="1151" y="5006"/>
                  </a:lnTo>
                  <a:lnTo>
                    <a:pt x="1312" y="5046"/>
                  </a:lnTo>
                  <a:lnTo>
                    <a:pt x="1494" y="5086"/>
                  </a:lnTo>
                  <a:lnTo>
                    <a:pt x="1837" y="5107"/>
                  </a:lnTo>
                  <a:lnTo>
                    <a:pt x="2160" y="5086"/>
                  </a:lnTo>
                  <a:lnTo>
                    <a:pt x="2483" y="5046"/>
                  </a:lnTo>
                  <a:lnTo>
                    <a:pt x="2765" y="4985"/>
                  </a:lnTo>
                  <a:lnTo>
                    <a:pt x="3008" y="4905"/>
                  </a:lnTo>
                  <a:lnTo>
                    <a:pt x="3452" y="4763"/>
                  </a:lnTo>
                  <a:lnTo>
                    <a:pt x="3875" y="4582"/>
                  </a:lnTo>
                  <a:lnTo>
                    <a:pt x="4299" y="4360"/>
                  </a:lnTo>
                  <a:lnTo>
                    <a:pt x="4703" y="4118"/>
                  </a:lnTo>
                  <a:lnTo>
                    <a:pt x="5086" y="3835"/>
                  </a:lnTo>
                  <a:lnTo>
                    <a:pt x="5449" y="3532"/>
                  </a:lnTo>
                  <a:lnTo>
                    <a:pt x="5792" y="3189"/>
                  </a:lnTo>
                  <a:lnTo>
                    <a:pt x="6115" y="2846"/>
                  </a:lnTo>
                  <a:lnTo>
                    <a:pt x="6398" y="2443"/>
                  </a:lnTo>
                  <a:lnTo>
                    <a:pt x="6640" y="2080"/>
                  </a:lnTo>
                  <a:lnTo>
                    <a:pt x="6882" y="1676"/>
                  </a:lnTo>
                  <a:lnTo>
                    <a:pt x="7124" y="1252"/>
                  </a:lnTo>
                  <a:lnTo>
                    <a:pt x="7306" y="849"/>
                  </a:lnTo>
                  <a:lnTo>
                    <a:pt x="7366" y="667"/>
                  </a:lnTo>
                  <a:lnTo>
                    <a:pt x="7407" y="485"/>
                  </a:lnTo>
                  <a:lnTo>
                    <a:pt x="7427" y="324"/>
                  </a:lnTo>
                  <a:lnTo>
                    <a:pt x="7407" y="203"/>
                  </a:lnTo>
                  <a:lnTo>
                    <a:pt x="7387" y="142"/>
                  </a:lnTo>
                  <a:lnTo>
                    <a:pt x="7346" y="82"/>
                  </a:lnTo>
                  <a:lnTo>
                    <a:pt x="7286" y="41"/>
                  </a:lnTo>
                  <a:lnTo>
                    <a:pt x="7225" y="21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104606" y="-3909143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-2832066" y="-2489904"/>
              <a:ext cx="1193681" cy="1427263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1985352" y="-3774912"/>
              <a:ext cx="166996" cy="99348"/>
            </a:xfrm>
            <a:custGeom>
              <a:rect b="b" l="l" r="r" t="t"/>
              <a:pathLst>
                <a:path extrusionOk="0" h="1777" w="2987">
                  <a:moveTo>
                    <a:pt x="2240" y="81"/>
                  </a:moveTo>
                  <a:lnTo>
                    <a:pt x="2442" y="101"/>
                  </a:lnTo>
                  <a:lnTo>
                    <a:pt x="2644" y="122"/>
                  </a:lnTo>
                  <a:lnTo>
                    <a:pt x="2745" y="162"/>
                  </a:lnTo>
                  <a:lnTo>
                    <a:pt x="2805" y="182"/>
                  </a:lnTo>
                  <a:lnTo>
                    <a:pt x="2866" y="243"/>
                  </a:lnTo>
                  <a:lnTo>
                    <a:pt x="2906" y="283"/>
                  </a:lnTo>
                  <a:lnTo>
                    <a:pt x="2906" y="364"/>
                  </a:lnTo>
                  <a:lnTo>
                    <a:pt x="2906" y="444"/>
                  </a:lnTo>
                  <a:lnTo>
                    <a:pt x="2846" y="525"/>
                  </a:lnTo>
                  <a:lnTo>
                    <a:pt x="2765" y="626"/>
                  </a:lnTo>
                  <a:lnTo>
                    <a:pt x="2543" y="868"/>
                  </a:lnTo>
                  <a:lnTo>
                    <a:pt x="2281" y="1070"/>
                  </a:lnTo>
                  <a:lnTo>
                    <a:pt x="1998" y="1252"/>
                  </a:lnTo>
                  <a:lnTo>
                    <a:pt x="1716" y="1413"/>
                  </a:lnTo>
                  <a:lnTo>
                    <a:pt x="1393" y="1534"/>
                  </a:lnTo>
                  <a:lnTo>
                    <a:pt x="1090" y="1615"/>
                  </a:lnTo>
                  <a:lnTo>
                    <a:pt x="747" y="1675"/>
                  </a:lnTo>
                  <a:lnTo>
                    <a:pt x="424" y="1696"/>
                  </a:lnTo>
                  <a:lnTo>
                    <a:pt x="263" y="1696"/>
                  </a:lnTo>
                  <a:lnTo>
                    <a:pt x="182" y="1655"/>
                  </a:lnTo>
                  <a:lnTo>
                    <a:pt x="121" y="1615"/>
                  </a:lnTo>
                  <a:lnTo>
                    <a:pt x="81" y="1554"/>
                  </a:lnTo>
                  <a:lnTo>
                    <a:pt x="81" y="1494"/>
                  </a:lnTo>
                  <a:lnTo>
                    <a:pt x="81" y="1433"/>
                  </a:lnTo>
                  <a:lnTo>
                    <a:pt x="101" y="1373"/>
                  </a:lnTo>
                  <a:lnTo>
                    <a:pt x="182" y="1252"/>
                  </a:lnTo>
                  <a:lnTo>
                    <a:pt x="263" y="1151"/>
                  </a:lnTo>
                  <a:lnTo>
                    <a:pt x="485" y="949"/>
                  </a:lnTo>
                  <a:lnTo>
                    <a:pt x="686" y="747"/>
                  </a:lnTo>
                  <a:lnTo>
                    <a:pt x="929" y="586"/>
                  </a:lnTo>
                  <a:lnTo>
                    <a:pt x="1171" y="424"/>
                  </a:lnTo>
                  <a:lnTo>
                    <a:pt x="1413" y="283"/>
                  </a:lnTo>
                  <a:lnTo>
                    <a:pt x="1675" y="182"/>
                  </a:lnTo>
                  <a:lnTo>
                    <a:pt x="1958" y="101"/>
                  </a:lnTo>
                  <a:lnTo>
                    <a:pt x="2240" y="81"/>
                  </a:lnTo>
                  <a:close/>
                  <a:moveTo>
                    <a:pt x="2119" y="0"/>
                  </a:moveTo>
                  <a:lnTo>
                    <a:pt x="1938" y="21"/>
                  </a:lnTo>
                  <a:lnTo>
                    <a:pt x="1776" y="61"/>
                  </a:lnTo>
                  <a:lnTo>
                    <a:pt x="1615" y="122"/>
                  </a:lnTo>
                  <a:lnTo>
                    <a:pt x="1453" y="182"/>
                  </a:lnTo>
                  <a:lnTo>
                    <a:pt x="1292" y="243"/>
                  </a:lnTo>
                  <a:lnTo>
                    <a:pt x="1009" y="424"/>
                  </a:lnTo>
                  <a:lnTo>
                    <a:pt x="727" y="626"/>
                  </a:lnTo>
                  <a:lnTo>
                    <a:pt x="464" y="848"/>
                  </a:lnTo>
                  <a:lnTo>
                    <a:pt x="222" y="1090"/>
                  </a:lnTo>
                  <a:lnTo>
                    <a:pt x="101" y="1211"/>
                  </a:lnTo>
                  <a:lnTo>
                    <a:pt x="21" y="1332"/>
                  </a:lnTo>
                  <a:lnTo>
                    <a:pt x="0" y="1433"/>
                  </a:lnTo>
                  <a:lnTo>
                    <a:pt x="0" y="1514"/>
                  </a:lnTo>
                  <a:lnTo>
                    <a:pt x="21" y="1595"/>
                  </a:lnTo>
                  <a:lnTo>
                    <a:pt x="61" y="1655"/>
                  </a:lnTo>
                  <a:lnTo>
                    <a:pt x="121" y="1716"/>
                  </a:lnTo>
                  <a:lnTo>
                    <a:pt x="222" y="1756"/>
                  </a:lnTo>
                  <a:lnTo>
                    <a:pt x="303" y="1776"/>
                  </a:lnTo>
                  <a:lnTo>
                    <a:pt x="424" y="1776"/>
                  </a:lnTo>
                  <a:lnTo>
                    <a:pt x="767" y="1756"/>
                  </a:lnTo>
                  <a:lnTo>
                    <a:pt x="1110" y="1696"/>
                  </a:lnTo>
                  <a:lnTo>
                    <a:pt x="1433" y="1615"/>
                  </a:lnTo>
                  <a:lnTo>
                    <a:pt x="1736" y="1474"/>
                  </a:lnTo>
                  <a:lnTo>
                    <a:pt x="2039" y="1332"/>
                  </a:lnTo>
                  <a:lnTo>
                    <a:pt x="2321" y="1131"/>
                  </a:lnTo>
                  <a:lnTo>
                    <a:pt x="2604" y="929"/>
                  </a:lnTo>
                  <a:lnTo>
                    <a:pt x="2826" y="687"/>
                  </a:lnTo>
                  <a:lnTo>
                    <a:pt x="2926" y="565"/>
                  </a:lnTo>
                  <a:lnTo>
                    <a:pt x="2987" y="465"/>
                  </a:lnTo>
                  <a:lnTo>
                    <a:pt x="2987" y="343"/>
                  </a:lnTo>
                  <a:lnTo>
                    <a:pt x="2967" y="263"/>
                  </a:lnTo>
                  <a:lnTo>
                    <a:pt x="2926" y="182"/>
                  </a:lnTo>
                  <a:lnTo>
                    <a:pt x="2866" y="122"/>
                  </a:lnTo>
                  <a:lnTo>
                    <a:pt x="2765" y="81"/>
                  </a:lnTo>
                  <a:lnTo>
                    <a:pt x="2664" y="41"/>
                  </a:lnTo>
                  <a:lnTo>
                    <a:pt x="2462" y="2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-2673006" y="-2347734"/>
              <a:ext cx="901508" cy="110456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-3379293" y="-5020451"/>
              <a:ext cx="1990251" cy="2226013"/>
            </a:xfrm>
            <a:custGeom>
              <a:rect b="b" l="l" r="r" t="t"/>
              <a:pathLst>
                <a:path extrusionOk="0" h="39816" w="35599">
                  <a:moveTo>
                    <a:pt x="16346" y="81"/>
                  </a:moveTo>
                  <a:lnTo>
                    <a:pt x="18606" y="102"/>
                  </a:lnTo>
                  <a:lnTo>
                    <a:pt x="19737" y="122"/>
                  </a:lnTo>
                  <a:lnTo>
                    <a:pt x="20867" y="162"/>
                  </a:lnTo>
                  <a:lnTo>
                    <a:pt x="22017" y="223"/>
                  </a:lnTo>
                  <a:lnTo>
                    <a:pt x="23147" y="283"/>
                  </a:lnTo>
                  <a:lnTo>
                    <a:pt x="24277" y="364"/>
                  </a:lnTo>
                  <a:lnTo>
                    <a:pt x="25407" y="465"/>
                  </a:lnTo>
                  <a:lnTo>
                    <a:pt x="26537" y="586"/>
                  </a:lnTo>
                  <a:lnTo>
                    <a:pt x="27667" y="747"/>
                  </a:lnTo>
                  <a:lnTo>
                    <a:pt x="28555" y="868"/>
                  </a:lnTo>
                  <a:lnTo>
                    <a:pt x="29443" y="1050"/>
                  </a:lnTo>
                  <a:lnTo>
                    <a:pt x="29887" y="1151"/>
                  </a:lnTo>
                  <a:lnTo>
                    <a:pt x="30311" y="1272"/>
                  </a:lnTo>
                  <a:lnTo>
                    <a:pt x="30755" y="1413"/>
                  </a:lnTo>
                  <a:lnTo>
                    <a:pt x="31179" y="1554"/>
                  </a:lnTo>
                  <a:lnTo>
                    <a:pt x="31582" y="1736"/>
                  </a:lnTo>
                  <a:lnTo>
                    <a:pt x="31986" y="1918"/>
                  </a:lnTo>
                  <a:lnTo>
                    <a:pt x="32369" y="2140"/>
                  </a:lnTo>
                  <a:lnTo>
                    <a:pt x="32732" y="2382"/>
                  </a:lnTo>
                  <a:lnTo>
                    <a:pt x="33076" y="2644"/>
                  </a:lnTo>
                  <a:lnTo>
                    <a:pt x="33419" y="2927"/>
                  </a:lnTo>
                  <a:lnTo>
                    <a:pt x="33721" y="3250"/>
                  </a:lnTo>
                  <a:lnTo>
                    <a:pt x="34004" y="3593"/>
                  </a:lnTo>
                  <a:lnTo>
                    <a:pt x="34165" y="3815"/>
                  </a:lnTo>
                  <a:lnTo>
                    <a:pt x="34307" y="4057"/>
                  </a:lnTo>
                  <a:lnTo>
                    <a:pt x="34448" y="4299"/>
                  </a:lnTo>
                  <a:lnTo>
                    <a:pt x="34569" y="4561"/>
                  </a:lnTo>
                  <a:lnTo>
                    <a:pt x="34771" y="5066"/>
                  </a:lnTo>
                  <a:lnTo>
                    <a:pt x="34932" y="5611"/>
                  </a:lnTo>
                  <a:lnTo>
                    <a:pt x="35073" y="6135"/>
                  </a:lnTo>
                  <a:lnTo>
                    <a:pt x="35174" y="6680"/>
                  </a:lnTo>
                  <a:lnTo>
                    <a:pt x="35255" y="7205"/>
                  </a:lnTo>
                  <a:lnTo>
                    <a:pt x="35316" y="7730"/>
                  </a:lnTo>
                  <a:lnTo>
                    <a:pt x="35416" y="8577"/>
                  </a:lnTo>
                  <a:lnTo>
                    <a:pt x="35477" y="9445"/>
                  </a:lnTo>
                  <a:lnTo>
                    <a:pt x="35517" y="10333"/>
                  </a:lnTo>
                  <a:lnTo>
                    <a:pt x="35517" y="11261"/>
                  </a:lnTo>
                  <a:lnTo>
                    <a:pt x="35517" y="12230"/>
                  </a:lnTo>
                  <a:lnTo>
                    <a:pt x="35497" y="13219"/>
                  </a:lnTo>
                  <a:lnTo>
                    <a:pt x="35457" y="14248"/>
                  </a:lnTo>
                  <a:lnTo>
                    <a:pt x="35376" y="15337"/>
                  </a:lnTo>
                  <a:lnTo>
                    <a:pt x="35316" y="16165"/>
                  </a:lnTo>
                  <a:lnTo>
                    <a:pt x="35235" y="17033"/>
                  </a:lnTo>
                  <a:lnTo>
                    <a:pt x="35134" y="17921"/>
                  </a:lnTo>
                  <a:lnTo>
                    <a:pt x="34993" y="18808"/>
                  </a:lnTo>
                  <a:lnTo>
                    <a:pt x="34831" y="19717"/>
                  </a:lnTo>
                  <a:lnTo>
                    <a:pt x="34629" y="20625"/>
                  </a:lnTo>
                  <a:lnTo>
                    <a:pt x="34508" y="21089"/>
                  </a:lnTo>
                  <a:lnTo>
                    <a:pt x="34367" y="21533"/>
                  </a:lnTo>
                  <a:lnTo>
                    <a:pt x="34226" y="21997"/>
                  </a:lnTo>
                  <a:lnTo>
                    <a:pt x="34064" y="22441"/>
                  </a:lnTo>
                  <a:lnTo>
                    <a:pt x="33943" y="22784"/>
                  </a:lnTo>
                  <a:lnTo>
                    <a:pt x="33782" y="23127"/>
                  </a:lnTo>
                  <a:lnTo>
                    <a:pt x="33620" y="23490"/>
                  </a:lnTo>
                  <a:lnTo>
                    <a:pt x="33419" y="23833"/>
                  </a:lnTo>
                  <a:lnTo>
                    <a:pt x="33197" y="24176"/>
                  </a:lnTo>
                  <a:lnTo>
                    <a:pt x="32934" y="24479"/>
                  </a:lnTo>
                  <a:lnTo>
                    <a:pt x="32793" y="24641"/>
                  </a:lnTo>
                  <a:lnTo>
                    <a:pt x="32632" y="24782"/>
                  </a:lnTo>
                  <a:lnTo>
                    <a:pt x="32470" y="24903"/>
                  </a:lnTo>
                  <a:lnTo>
                    <a:pt x="32309" y="25024"/>
                  </a:lnTo>
                  <a:lnTo>
                    <a:pt x="32107" y="25145"/>
                  </a:lnTo>
                  <a:lnTo>
                    <a:pt x="31925" y="25226"/>
                  </a:lnTo>
                  <a:lnTo>
                    <a:pt x="31723" y="25327"/>
                  </a:lnTo>
                  <a:lnTo>
                    <a:pt x="31522" y="25387"/>
                  </a:lnTo>
                  <a:lnTo>
                    <a:pt x="31118" y="25508"/>
                  </a:lnTo>
                  <a:lnTo>
                    <a:pt x="30694" y="25569"/>
                  </a:lnTo>
                  <a:lnTo>
                    <a:pt x="30250" y="25609"/>
                  </a:lnTo>
                  <a:lnTo>
                    <a:pt x="29403" y="25609"/>
                  </a:lnTo>
                  <a:lnTo>
                    <a:pt x="28979" y="25589"/>
                  </a:lnTo>
                  <a:lnTo>
                    <a:pt x="27809" y="25488"/>
                  </a:lnTo>
                  <a:lnTo>
                    <a:pt x="26658" y="25347"/>
                  </a:lnTo>
                  <a:lnTo>
                    <a:pt x="25508" y="25185"/>
                  </a:lnTo>
                  <a:lnTo>
                    <a:pt x="24358" y="25004"/>
                  </a:lnTo>
                  <a:lnTo>
                    <a:pt x="23248" y="24842"/>
                  </a:lnTo>
                  <a:lnTo>
                    <a:pt x="22118" y="24681"/>
                  </a:lnTo>
                  <a:lnTo>
                    <a:pt x="20988" y="24540"/>
                  </a:lnTo>
                  <a:lnTo>
                    <a:pt x="19837" y="24439"/>
                  </a:lnTo>
                  <a:lnTo>
                    <a:pt x="19272" y="24398"/>
                  </a:lnTo>
                  <a:lnTo>
                    <a:pt x="18707" y="24378"/>
                  </a:lnTo>
                  <a:lnTo>
                    <a:pt x="17577" y="24378"/>
                  </a:lnTo>
                  <a:lnTo>
                    <a:pt x="17012" y="24419"/>
                  </a:lnTo>
                  <a:lnTo>
                    <a:pt x="16447" y="24459"/>
                  </a:lnTo>
                  <a:lnTo>
                    <a:pt x="15882" y="24540"/>
                  </a:lnTo>
                  <a:lnTo>
                    <a:pt x="15317" y="24620"/>
                  </a:lnTo>
                  <a:lnTo>
                    <a:pt x="14631" y="24762"/>
                  </a:lnTo>
                  <a:lnTo>
                    <a:pt x="13965" y="24943"/>
                  </a:lnTo>
                  <a:lnTo>
                    <a:pt x="13319" y="25165"/>
                  </a:lnTo>
                  <a:lnTo>
                    <a:pt x="12674" y="25407"/>
                  </a:lnTo>
                  <a:lnTo>
                    <a:pt x="12048" y="25690"/>
                  </a:lnTo>
                  <a:lnTo>
                    <a:pt x="11422" y="25993"/>
                  </a:lnTo>
                  <a:lnTo>
                    <a:pt x="10817" y="26336"/>
                  </a:lnTo>
                  <a:lnTo>
                    <a:pt x="10232" y="26699"/>
                  </a:lnTo>
                  <a:lnTo>
                    <a:pt x="9667" y="27102"/>
                  </a:lnTo>
                  <a:lnTo>
                    <a:pt x="9122" y="27526"/>
                  </a:lnTo>
                  <a:lnTo>
                    <a:pt x="8597" y="27990"/>
                  </a:lnTo>
                  <a:lnTo>
                    <a:pt x="8093" y="28455"/>
                  </a:lnTo>
                  <a:lnTo>
                    <a:pt x="7608" y="28959"/>
                  </a:lnTo>
                  <a:lnTo>
                    <a:pt x="7164" y="29484"/>
                  </a:lnTo>
                  <a:lnTo>
                    <a:pt x="6741" y="30029"/>
                  </a:lnTo>
                  <a:lnTo>
                    <a:pt x="6357" y="30594"/>
                  </a:lnTo>
                  <a:lnTo>
                    <a:pt x="6014" y="31159"/>
                  </a:lnTo>
                  <a:lnTo>
                    <a:pt x="5691" y="31744"/>
                  </a:lnTo>
                  <a:lnTo>
                    <a:pt x="5389" y="32329"/>
                  </a:lnTo>
                  <a:lnTo>
                    <a:pt x="5106" y="32914"/>
                  </a:lnTo>
                  <a:lnTo>
                    <a:pt x="4844" y="33520"/>
                  </a:lnTo>
                  <a:lnTo>
                    <a:pt x="4581" y="34125"/>
                  </a:lnTo>
                  <a:lnTo>
                    <a:pt x="4097" y="35336"/>
                  </a:lnTo>
                  <a:lnTo>
                    <a:pt x="3714" y="36264"/>
                  </a:lnTo>
                  <a:lnTo>
                    <a:pt x="3330" y="37172"/>
                  </a:lnTo>
                  <a:lnTo>
                    <a:pt x="2927" y="38080"/>
                  </a:lnTo>
                  <a:lnTo>
                    <a:pt x="2705" y="38524"/>
                  </a:lnTo>
                  <a:lnTo>
                    <a:pt x="2483" y="38948"/>
                  </a:lnTo>
                  <a:lnTo>
                    <a:pt x="2402" y="39089"/>
                  </a:lnTo>
                  <a:lnTo>
                    <a:pt x="2321" y="39211"/>
                  </a:lnTo>
                  <a:lnTo>
                    <a:pt x="2220" y="39332"/>
                  </a:lnTo>
                  <a:lnTo>
                    <a:pt x="2099" y="39453"/>
                  </a:lnTo>
                  <a:lnTo>
                    <a:pt x="1978" y="39554"/>
                  </a:lnTo>
                  <a:lnTo>
                    <a:pt x="1857" y="39634"/>
                  </a:lnTo>
                  <a:lnTo>
                    <a:pt x="1736" y="39695"/>
                  </a:lnTo>
                  <a:lnTo>
                    <a:pt x="1615" y="39715"/>
                  </a:lnTo>
                  <a:lnTo>
                    <a:pt x="1413" y="39715"/>
                  </a:lnTo>
                  <a:lnTo>
                    <a:pt x="1312" y="39654"/>
                  </a:lnTo>
                  <a:lnTo>
                    <a:pt x="1231" y="39594"/>
                  </a:lnTo>
                  <a:lnTo>
                    <a:pt x="1191" y="39513"/>
                  </a:lnTo>
                  <a:lnTo>
                    <a:pt x="1131" y="39433"/>
                  </a:lnTo>
                  <a:lnTo>
                    <a:pt x="1110" y="39352"/>
                  </a:lnTo>
                  <a:lnTo>
                    <a:pt x="1090" y="39251"/>
                  </a:lnTo>
                  <a:lnTo>
                    <a:pt x="1090" y="39049"/>
                  </a:lnTo>
                  <a:lnTo>
                    <a:pt x="1110" y="38847"/>
                  </a:lnTo>
                  <a:lnTo>
                    <a:pt x="1252" y="38040"/>
                  </a:lnTo>
                  <a:lnTo>
                    <a:pt x="1393" y="37253"/>
                  </a:lnTo>
                  <a:lnTo>
                    <a:pt x="1575" y="36466"/>
                  </a:lnTo>
                  <a:lnTo>
                    <a:pt x="1776" y="35699"/>
                  </a:lnTo>
                  <a:lnTo>
                    <a:pt x="2018" y="34630"/>
                  </a:lnTo>
                  <a:lnTo>
                    <a:pt x="2261" y="33560"/>
                  </a:lnTo>
                  <a:lnTo>
                    <a:pt x="2422" y="32551"/>
                  </a:lnTo>
                  <a:lnTo>
                    <a:pt x="2563" y="31562"/>
                  </a:lnTo>
                  <a:lnTo>
                    <a:pt x="2664" y="30533"/>
                  </a:lnTo>
                  <a:lnTo>
                    <a:pt x="2705" y="29524"/>
                  </a:lnTo>
                  <a:lnTo>
                    <a:pt x="2745" y="28515"/>
                  </a:lnTo>
                  <a:lnTo>
                    <a:pt x="2745" y="27506"/>
                  </a:lnTo>
                  <a:lnTo>
                    <a:pt x="2705" y="26477"/>
                  </a:lnTo>
                  <a:lnTo>
                    <a:pt x="2644" y="25468"/>
                  </a:lnTo>
                  <a:lnTo>
                    <a:pt x="2563" y="24439"/>
                  </a:lnTo>
                  <a:lnTo>
                    <a:pt x="2462" y="23430"/>
                  </a:lnTo>
                  <a:lnTo>
                    <a:pt x="2362" y="22401"/>
                  </a:lnTo>
                  <a:lnTo>
                    <a:pt x="2240" y="21392"/>
                  </a:lnTo>
                  <a:lnTo>
                    <a:pt x="1958" y="19374"/>
                  </a:lnTo>
                  <a:lnTo>
                    <a:pt x="1655" y="17355"/>
                  </a:lnTo>
                  <a:lnTo>
                    <a:pt x="1595" y="16972"/>
                  </a:lnTo>
                  <a:lnTo>
                    <a:pt x="1030" y="13219"/>
                  </a:lnTo>
                  <a:lnTo>
                    <a:pt x="485" y="9465"/>
                  </a:lnTo>
                  <a:lnTo>
                    <a:pt x="323" y="8234"/>
                  </a:lnTo>
                  <a:lnTo>
                    <a:pt x="182" y="7043"/>
                  </a:lnTo>
                  <a:lnTo>
                    <a:pt x="142" y="6458"/>
                  </a:lnTo>
                  <a:lnTo>
                    <a:pt x="101" y="5873"/>
                  </a:lnTo>
                  <a:lnTo>
                    <a:pt x="81" y="5308"/>
                  </a:lnTo>
                  <a:lnTo>
                    <a:pt x="81" y="4723"/>
                  </a:lnTo>
                  <a:lnTo>
                    <a:pt x="81" y="4521"/>
                  </a:lnTo>
                  <a:lnTo>
                    <a:pt x="101" y="3633"/>
                  </a:lnTo>
                  <a:lnTo>
                    <a:pt x="142" y="3129"/>
                  </a:lnTo>
                  <a:lnTo>
                    <a:pt x="202" y="2604"/>
                  </a:lnTo>
                  <a:lnTo>
                    <a:pt x="283" y="2099"/>
                  </a:lnTo>
                  <a:lnTo>
                    <a:pt x="323" y="1857"/>
                  </a:lnTo>
                  <a:lnTo>
                    <a:pt x="404" y="1635"/>
                  </a:lnTo>
                  <a:lnTo>
                    <a:pt x="465" y="1413"/>
                  </a:lnTo>
                  <a:lnTo>
                    <a:pt x="566" y="1211"/>
                  </a:lnTo>
                  <a:lnTo>
                    <a:pt x="666" y="1010"/>
                  </a:lnTo>
                  <a:lnTo>
                    <a:pt x="767" y="848"/>
                  </a:lnTo>
                  <a:lnTo>
                    <a:pt x="848" y="747"/>
                  </a:lnTo>
                  <a:lnTo>
                    <a:pt x="929" y="687"/>
                  </a:lnTo>
                  <a:lnTo>
                    <a:pt x="1110" y="545"/>
                  </a:lnTo>
                  <a:lnTo>
                    <a:pt x="1332" y="445"/>
                  </a:lnTo>
                  <a:lnTo>
                    <a:pt x="1575" y="364"/>
                  </a:lnTo>
                  <a:lnTo>
                    <a:pt x="1837" y="303"/>
                  </a:lnTo>
                  <a:lnTo>
                    <a:pt x="2099" y="283"/>
                  </a:lnTo>
                  <a:lnTo>
                    <a:pt x="2382" y="263"/>
                  </a:lnTo>
                  <a:lnTo>
                    <a:pt x="2684" y="243"/>
                  </a:lnTo>
                  <a:lnTo>
                    <a:pt x="3169" y="263"/>
                  </a:lnTo>
                  <a:lnTo>
                    <a:pt x="3633" y="283"/>
                  </a:lnTo>
                  <a:lnTo>
                    <a:pt x="4057" y="303"/>
                  </a:lnTo>
                  <a:lnTo>
                    <a:pt x="4440" y="303"/>
                  </a:lnTo>
                  <a:lnTo>
                    <a:pt x="9586" y="202"/>
                  </a:lnTo>
                  <a:lnTo>
                    <a:pt x="11826" y="142"/>
                  </a:lnTo>
                  <a:lnTo>
                    <a:pt x="14066" y="102"/>
                  </a:lnTo>
                  <a:lnTo>
                    <a:pt x="16346" y="81"/>
                  </a:lnTo>
                  <a:close/>
                  <a:moveTo>
                    <a:pt x="16346" y="1"/>
                  </a:moveTo>
                  <a:lnTo>
                    <a:pt x="14066" y="21"/>
                  </a:lnTo>
                  <a:lnTo>
                    <a:pt x="11826" y="61"/>
                  </a:lnTo>
                  <a:lnTo>
                    <a:pt x="9586" y="122"/>
                  </a:lnTo>
                  <a:lnTo>
                    <a:pt x="4420" y="223"/>
                  </a:lnTo>
                  <a:lnTo>
                    <a:pt x="4057" y="223"/>
                  </a:lnTo>
                  <a:lnTo>
                    <a:pt x="3633" y="202"/>
                  </a:lnTo>
                  <a:lnTo>
                    <a:pt x="2805" y="162"/>
                  </a:lnTo>
                  <a:lnTo>
                    <a:pt x="2382" y="182"/>
                  </a:lnTo>
                  <a:lnTo>
                    <a:pt x="1978" y="202"/>
                  </a:lnTo>
                  <a:lnTo>
                    <a:pt x="1595" y="283"/>
                  </a:lnTo>
                  <a:lnTo>
                    <a:pt x="1413" y="324"/>
                  </a:lnTo>
                  <a:lnTo>
                    <a:pt x="1252" y="384"/>
                  </a:lnTo>
                  <a:lnTo>
                    <a:pt x="1090" y="465"/>
                  </a:lnTo>
                  <a:lnTo>
                    <a:pt x="949" y="566"/>
                  </a:lnTo>
                  <a:lnTo>
                    <a:pt x="828" y="667"/>
                  </a:lnTo>
                  <a:lnTo>
                    <a:pt x="707" y="788"/>
                  </a:lnTo>
                  <a:lnTo>
                    <a:pt x="586" y="969"/>
                  </a:lnTo>
                  <a:lnTo>
                    <a:pt x="485" y="1151"/>
                  </a:lnTo>
                  <a:lnTo>
                    <a:pt x="404" y="1373"/>
                  </a:lnTo>
                  <a:lnTo>
                    <a:pt x="323" y="1575"/>
                  </a:lnTo>
                  <a:lnTo>
                    <a:pt x="263" y="1817"/>
                  </a:lnTo>
                  <a:lnTo>
                    <a:pt x="202" y="2059"/>
                  </a:lnTo>
                  <a:lnTo>
                    <a:pt x="122" y="2563"/>
                  </a:lnTo>
                  <a:lnTo>
                    <a:pt x="61" y="3068"/>
                  </a:lnTo>
                  <a:lnTo>
                    <a:pt x="21" y="3593"/>
                  </a:lnTo>
                  <a:lnTo>
                    <a:pt x="0" y="4521"/>
                  </a:lnTo>
                  <a:lnTo>
                    <a:pt x="0" y="4723"/>
                  </a:lnTo>
                  <a:lnTo>
                    <a:pt x="0" y="5308"/>
                  </a:lnTo>
                  <a:lnTo>
                    <a:pt x="21" y="5873"/>
                  </a:lnTo>
                  <a:lnTo>
                    <a:pt x="61" y="6458"/>
                  </a:lnTo>
                  <a:lnTo>
                    <a:pt x="101" y="7043"/>
                  </a:lnTo>
                  <a:lnTo>
                    <a:pt x="243" y="8234"/>
                  </a:lnTo>
                  <a:lnTo>
                    <a:pt x="404" y="9465"/>
                  </a:lnTo>
                  <a:lnTo>
                    <a:pt x="949" y="13219"/>
                  </a:lnTo>
                  <a:lnTo>
                    <a:pt x="1514" y="16992"/>
                  </a:lnTo>
                  <a:lnTo>
                    <a:pt x="1575" y="17376"/>
                  </a:lnTo>
                  <a:lnTo>
                    <a:pt x="1877" y="19374"/>
                  </a:lnTo>
                  <a:lnTo>
                    <a:pt x="2160" y="21392"/>
                  </a:lnTo>
                  <a:lnTo>
                    <a:pt x="2281" y="22421"/>
                  </a:lnTo>
                  <a:lnTo>
                    <a:pt x="2382" y="23430"/>
                  </a:lnTo>
                  <a:lnTo>
                    <a:pt x="2483" y="24439"/>
                  </a:lnTo>
                  <a:lnTo>
                    <a:pt x="2563" y="25468"/>
                  </a:lnTo>
                  <a:lnTo>
                    <a:pt x="2624" y="26477"/>
                  </a:lnTo>
                  <a:lnTo>
                    <a:pt x="2664" y="27486"/>
                  </a:lnTo>
                  <a:lnTo>
                    <a:pt x="2664" y="28515"/>
                  </a:lnTo>
                  <a:lnTo>
                    <a:pt x="2644" y="29524"/>
                  </a:lnTo>
                  <a:lnTo>
                    <a:pt x="2584" y="30533"/>
                  </a:lnTo>
                  <a:lnTo>
                    <a:pt x="2483" y="31542"/>
                  </a:lnTo>
                  <a:lnTo>
                    <a:pt x="2341" y="32551"/>
                  </a:lnTo>
                  <a:lnTo>
                    <a:pt x="2180" y="33540"/>
                  </a:lnTo>
                  <a:lnTo>
                    <a:pt x="1938" y="34630"/>
                  </a:lnTo>
                  <a:lnTo>
                    <a:pt x="1696" y="35679"/>
                  </a:lnTo>
                  <a:lnTo>
                    <a:pt x="1494" y="36466"/>
                  </a:lnTo>
                  <a:lnTo>
                    <a:pt x="1332" y="37233"/>
                  </a:lnTo>
                  <a:lnTo>
                    <a:pt x="1171" y="38040"/>
                  </a:lnTo>
                  <a:lnTo>
                    <a:pt x="1030" y="38827"/>
                  </a:lnTo>
                  <a:lnTo>
                    <a:pt x="1009" y="39049"/>
                  </a:lnTo>
                  <a:lnTo>
                    <a:pt x="1009" y="39271"/>
                  </a:lnTo>
                  <a:lnTo>
                    <a:pt x="1030" y="39372"/>
                  </a:lnTo>
                  <a:lnTo>
                    <a:pt x="1070" y="39473"/>
                  </a:lnTo>
                  <a:lnTo>
                    <a:pt x="1110" y="39574"/>
                  </a:lnTo>
                  <a:lnTo>
                    <a:pt x="1191" y="39654"/>
                  </a:lnTo>
                  <a:lnTo>
                    <a:pt x="1252" y="39715"/>
                  </a:lnTo>
                  <a:lnTo>
                    <a:pt x="1353" y="39776"/>
                  </a:lnTo>
                  <a:lnTo>
                    <a:pt x="1433" y="39796"/>
                  </a:lnTo>
                  <a:lnTo>
                    <a:pt x="1534" y="39816"/>
                  </a:lnTo>
                  <a:lnTo>
                    <a:pt x="1615" y="39796"/>
                  </a:lnTo>
                  <a:lnTo>
                    <a:pt x="1756" y="39776"/>
                  </a:lnTo>
                  <a:lnTo>
                    <a:pt x="1897" y="39695"/>
                  </a:lnTo>
                  <a:lnTo>
                    <a:pt x="2018" y="39614"/>
                  </a:lnTo>
                  <a:lnTo>
                    <a:pt x="2160" y="39513"/>
                  </a:lnTo>
                  <a:lnTo>
                    <a:pt x="2281" y="39392"/>
                  </a:lnTo>
                  <a:lnTo>
                    <a:pt x="2382" y="39271"/>
                  </a:lnTo>
                  <a:lnTo>
                    <a:pt x="2483" y="39130"/>
                  </a:lnTo>
                  <a:lnTo>
                    <a:pt x="2563" y="38989"/>
                  </a:lnTo>
                  <a:lnTo>
                    <a:pt x="2785" y="38565"/>
                  </a:lnTo>
                  <a:lnTo>
                    <a:pt x="3007" y="38101"/>
                  </a:lnTo>
                  <a:lnTo>
                    <a:pt x="3411" y="37193"/>
                  </a:lnTo>
                  <a:lnTo>
                    <a:pt x="3794" y="36284"/>
                  </a:lnTo>
                  <a:lnTo>
                    <a:pt x="4158" y="35376"/>
                  </a:lnTo>
                  <a:lnTo>
                    <a:pt x="4662" y="34166"/>
                  </a:lnTo>
                  <a:lnTo>
                    <a:pt x="4904" y="33560"/>
                  </a:lnTo>
                  <a:lnTo>
                    <a:pt x="5187" y="32955"/>
                  </a:lnTo>
                  <a:lnTo>
                    <a:pt x="5469" y="32369"/>
                  </a:lnTo>
                  <a:lnTo>
                    <a:pt x="5752" y="31784"/>
                  </a:lnTo>
                  <a:lnTo>
                    <a:pt x="6075" y="31199"/>
                  </a:lnTo>
                  <a:lnTo>
                    <a:pt x="6418" y="30654"/>
                  </a:lnTo>
                  <a:lnTo>
                    <a:pt x="6821" y="30089"/>
                  </a:lnTo>
                  <a:lnTo>
                    <a:pt x="7225" y="29544"/>
                  </a:lnTo>
                  <a:lnTo>
                    <a:pt x="7669" y="29020"/>
                  </a:lnTo>
                  <a:lnTo>
                    <a:pt x="8153" y="28515"/>
                  </a:lnTo>
                  <a:lnTo>
                    <a:pt x="8638" y="28051"/>
                  </a:lnTo>
                  <a:lnTo>
                    <a:pt x="9162" y="27587"/>
                  </a:lnTo>
                  <a:lnTo>
                    <a:pt x="9707" y="27163"/>
                  </a:lnTo>
                  <a:lnTo>
                    <a:pt x="10272" y="26780"/>
                  </a:lnTo>
                  <a:lnTo>
                    <a:pt x="10857" y="26396"/>
                  </a:lnTo>
                  <a:lnTo>
                    <a:pt x="11463" y="26073"/>
                  </a:lnTo>
                  <a:lnTo>
                    <a:pt x="12068" y="25750"/>
                  </a:lnTo>
                  <a:lnTo>
                    <a:pt x="12694" y="25468"/>
                  </a:lnTo>
                  <a:lnTo>
                    <a:pt x="13339" y="25226"/>
                  </a:lnTo>
                  <a:lnTo>
                    <a:pt x="14005" y="25024"/>
                  </a:lnTo>
                  <a:lnTo>
                    <a:pt x="14651" y="24842"/>
                  </a:lnTo>
                  <a:lnTo>
                    <a:pt x="15337" y="24701"/>
                  </a:lnTo>
                  <a:lnTo>
                    <a:pt x="15882" y="24600"/>
                  </a:lnTo>
                  <a:lnTo>
                    <a:pt x="16447" y="24540"/>
                  </a:lnTo>
                  <a:lnTo>
                    <a:pt x="17012" y="24499"/>
                  </a:lnTo>
                  <a:lnTo>
                    <a:pt x="17577" y="24459"/>
                  </a:lnTo>
                  <a:lnTo>
                    <a:pt x="18707" y="24459"/>
                  </a:lnTo>
                  <a:lnTo>
                    <a:pt x="19272" y="24479"/>
                  </a:lnTo>
                  <a:lnTo>
                    <a:pt x="19837" y="24519"/>
                  </a:lnTo>
                  <a:lnTo>
                    <a:pt x="20968" y="24620"/>
                  </a:lnTo>
                  <a:lnTo>
                    <a:pt x="22098" y="24762"/>
                  </a:lnTo>
                  <a:lnTo>
                    <a:pt x="23228" y="24923"/>
                  </a:lnTo>
                  <a:lnTo>
                    <a:pt x="24338" y="25084"/>
                  </a:lnTo>
                  <a:lnTo>
                    <a:pt x="25488" y="25266"/>
                  </a:lnTo>
                  <a:lnTo>
                    <a:pt x="26638" y="25428"/>
                  </a:lnTo>
                  <a:lnTo>
                    <a:pt x="27809" y="25569"/>
                  </a:lnTo>
                  <a:lnTo>
                    <a:pt x="28979" y="25670"/>
                  </a:lnTo>
                  <a:lnTo>
                    <a:pt x="29403" y="25690"/>
                  </a:lnTo>
                  <a:lnTo>
                    <a:pt x="30271" y="25690"/>
                  </a:lnTo>
                  <a:lnTo>
                    <a:pt x="30714" y="25650"/>
                  </a:lnTo>
                  <a:lnTo>
                    <a:pt x="31138" y="25569"/>
                  </a:lnTo>
                  <a:lnTo>
                    <a:pt x="31562" y="25468"/>
                  </a:lnTo>
                  <a:lnTo>
                    <a:pt x="31764" y="25387"/>
                  </a:lnTo>
                  <a:lnTo>
                    <a:pt x="31966" y="25306"/>
                  </a:lnTo>
                  <a:lnTo>
                    <a:pt x="32147" y="25206"/>
                  </a:lnTo>
                  <a:lnTo>
                    <a:pt x="32349" y="25084"/>
                  </a:lnTo>
                  <a:lnTo>
                    <a:pt x="32511" y="24963"/>
                  </a:lnTo>
                  <a:lnTo>
                    <a:pt x="32692" y="24842"/>
                  </a:lnTo>
                  <a:lnTo>
                    <a:pt x="32833" y="24701"/>
                  </a:lnTo>
                  <a:lnTo>
                    <a:pt x="32995" y="24540"/>
                  </a:lnTo>
                  <a:lnTo>
                    <a:pt x="33257" y="24217"/>
                  </a:lnTo>
                  <a:lnTo>
                    <a:pt x="33479" y="23874"/>
                  </a:lnTo>
                  <a:lnTo>
                    <a:pt x="33681" y="23531"/>
                  </a:lnTo>
                  <a:lnTo>
                    <a:pt x="33863" y="23167"/>
                  </a:lnTo>
                  <a:lnTo>
                    <a:pt x="34004" y="22804"/>
                  </a:lnTo>
                  <a:lnTo>
                    <a:pt x="34145" y="22461"/>
                  </a:lnTo>
                  <a:lnTo>
                    <a:pt x="34307" y="22017"/>
                  </a:lnTo>
                  <a:lnTo>
                    <a:pt x="34448" y="21573"/>
                  </a:lnTo>
                  <a:lnTo>
                    <a:pt x="34569" y="21109"/>
                  </a:lnTo>
                  <a:lnTo>
                    <a:pt x="34690" y="20645"/>
                  </a:lnTo>
                  <a:lnTo>
                    <a:pt x="34912" y="19737"/>
                  </a:lnTo>
                  <a:lnTo>
                    <a:pt x="35073" y="18829"/>
                  </a:lnTo>
                  <a:lnTo>
                    <a:pt x="35215" y="17921"/>
                  </a:lnTo>
                  <a:lnTo>
                    <a:pt x="35316" y="17033"/>
                  </a:lnTo>
                  <a:lnTo>
                    <a:pt x="35396" y="16185"/>
                  </a:lnTo>
                  <a:lnTo>
                    <a:pt x="35457" y="15337"/>
                  </a:lnTo>
                  <a:lnTo>
                    <a:pt x="35538" y="14248"/>
                  </a:lnTo>
                  <a:lnTo>
                    <a:pt x="35578" y="13219"/>
                  </a:lnTo>
                  <a:lnTo>
                    <a:pt x="35598" y="12230"/>
                  </a:lnTo>
                  <a:lnTo>
                    <a:pt x="35598" y="11261"/>
                  </a:lnTo>
                  <a:lnTo>
                    <a:pt x="35598" y="10333"/>
                  </a:lnTo>
                  <a:lnTo>
                    <a:pt x="35558" y="9445"/>
                  </a:lnTo>
                  <a:lnTo>
                    <a:pt x="35497" y="8557"/>
                  </a:lnTo>
                  <a:lnTo>
                    <a:pt x="35396" y="7709"/>
                  </a:lnTo>
                  <a:lnTo>
                    <a:pt x="35336" y="7185"/>
                  </a:lnTo>
                  <a:lnTo>
                    <a:pt x="35255" y="6660"/>
                  </a:lnTo>
                  <a:lnTo>
                    <a:pt x="35154" y="6115"/>
                  </a:lnTo>
                  <a:lnTo>
                    <a:pt x="35013" y="5570"/>
                  </a:lnTo>
                  <a:lnTo>
                    <a:pt x="34851" y="5046"/>
                  </a:lnTo>
                  <a:lnTo>
                    <a:pt x="34629" y="4521"/>
                  </a:lnTo>
                  <a:lnTo>
                    <a:pt x="34508" y="4259"/>
                  </a:lnTo>
                  <a:lnTo>
                    <a:pt x="34387" y="4016"/>
                  </a:lnTo>
                  <a:lnTo>
                    <a:pt x="34226" y="3774"/>
                  </a:lnTo>
                  <a:lnTo>
                    <a:pt x="34064" y="3552"/>
                  </a:lnTo>
                  <a:lnTo>
                    <a:pt x="33782" y="3189"/>
                  </a:lnTo>
                  <a:lnTo>
                    <a:pt x="33479" y="2866"/>
                  </a:lnTo>
                  <a:lnTo>
                    <a:pt x="33136" y="2584"/>
                  </a:lnTo>
                  <a:lnTo>
                    <a:pt x="32793" y="2301"/>
                  </a:lnTo>
                  <a:lnTo>
                    <a:pt x="32410" y="2079"/>
                  </a:lnTo>
                  <a:lnTo>
                    <a:pt x="32026" y="1857"/>
                  </a:lnTo>
                  <a:lnTo>
                    <a:pt x="31623" y="1655"/>
                  </a:lnTo>
                  <a:lnTo>
                    <a:pt x="31199" y="1494"/>
                  </a:lnTo>
                  <a:lnTo>
                    <a:pt x="30775" y="1333"/>
                  </a:lnTo>
                  <a:lnTo>
                    <a:pt x="30351" y="1191"/>
                  </a:lnTo>
                  <a:lnTo>
                    <a:pt x="29907" y="1070"/>
                  </a:lnTo>
                  <a:lnTo>
                    <a:pt x="29463" y="969"/>
                  </a:lnTo>
                  <a:lnTo>
                    <a:pt x="28555" y="788"/>
                  </a:lnTo>
                  <a:lnTo>
                    <a:pt x="27667" y="667"/>
                  </a:lnTo>
                  <a:lnTo>
                    <a:pt x="26557" y="525"/>
                  </a:lnTo>
                  <a:lnTo>
                    <a:pt x="25427" y="384"/>
                  </a:lnTo>
                  <a:lnTo>
                    <a:pt x="24277" y="283"/>
                  </a:lnTo>
                  <a:lnTo>
                    <a:pt x="23147" y="202"/>
                  </a:lnTo>
                  <a:lnTo>
                    <a:pt x="22017" y="142"/>
                  </a:lnTo>
                  <a:lnTo>
                    <a:pt x="20887" y="81"/>
                  </a:lnTo>
                  <a:lnTo>
                    <a:pt x="19737" y="41"/>
                  </a:lnTo>
                  <a:lnTo>
                    <a:pt x="18606" y="21"/>
                  </a:lnTo>
                  <a:lnTo>
                    <a:pt x="16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-1455741" y="-3455631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1864587" y="-1494826"/>
              <a:ext cx="530339" cy="361051"/>
            </a:xfrm>
            <a:custGeom>
              <a:rect b="b" l="l" r="r" t="t"/>
              <a:pathLst>
                <a:path extrusionOk="0" h="6458" w="9486">
                  <a:moveTo>
                    <a:pt x="8880" y="81"/>
                  </a:moveTo>
                  <a:lnTo>
                    <a:pt x="9021" y="101"/>
                  </a:lnTo>
                  <a:lnTo>
                    <a:pt x="9142" y="142"/>
                  </a:lnTo>
                  <a:lnTo>
                    <a:pt x="9203" y="182"/>
                  </a:lnTo>
                  <a:lnTo>
                    <a:pt x="9263" y="243"/>
                  </a:lnTo>
                  <a:lnTo>
                    <a:pt x="9324" y="364"/>
                  </a:lnTo>
                  <a:lnTo>
                    <a:pt x="9364" y="505"/>
                  </a:lnTo>
                  <a:lnTo>
                    <a:pt x="9384" y="646"/>
                  </a:lnTo>
                  <a:lnTo>
                    <a:pt x="9405" y="868"/>
                  </a:lnTo>
                  <a:lnTo>
                    <a:pt x="9384" y="1070"/>
                  </a:lnTo>
                  <a:lnTo>
                    <a:pt x="9364" y="1272"/>
                  </a:lnTo>
                  <a:lnTo>
                    <a:pt x="9324" y="1474"/>
                  </a:lnTo>
                  <a:lnTo>
                    <a:pt x="9263" y="1675"/>
                  </a:lnTo>
                  <a:lnTo>
                    <a:pt x="9183" y="1877"/>
                  </a:lnTo>
                  <a:lnTo>
                    <a:pt x="9001" y="2261"/>
                  </a:lnTo>
                  <a:lnTo>
                    <a:pt x="8779" y="2624"/>
                  </a:lnTo>
                  <a:lnTo>
                    <a:pt x="8537" y="2967"/>
                  </a:lnTo>
                  <a:lnTo>
                    <a:pt x="8274" y="3290"/>
                  </a:lnTo>
                  <a:lnTo>
                    <a:pt x="8012" y="3592"/>
                  </a:lnTo>
                  <a:lnTo>
                    <a:pt x="7689" y="3936"/>
                  </a:lnTo>
                  <a:lnTo>
                    <a:pt x="7346" y="4299"/>
                  </a:lnTo>
                  <a:lnTo>
                    <a:pt x="6983" y="4662"/>
                  </a:lnTo>
                  <a:lnTo>
                    <a:pt x="6579" y="5005"/>
                  </a:lnTo>
                  <a:lnTo>
                    <a:pt x="6135" y="5348"/>
                  </a:lnTo>
                  <a:lnTo>
                    <a:pt x="5691" y="5651"/>
                  </a:lnTo>
                  <a:lnTo>
                    <a:pt x="5449" y="5772"/>
                  </a:lnTo>
                  <a:lnTo>
                    <a:pt x="5207" y="5913"/>
                  </a:lnTo>
                  <a:lnTo>
                    <a:pt x="4945" y="6014"/>
                  </a:lnTo>
                  <a:lnTo>
                    <a:pt x="4682" y="6115"/>
                  </a:lnTo>
                  <a:lnTo>
                    <a:pt x="4460" y="6196"/>
                  </a:lnTo>
                  <a:lnTo>
                    <a:pt x="4218" y="6256"/>
                  </a:lnTo>
                  <a:lnTo>
                    <a:pt x="3956" y="6317"/>
                  </a:lnTo>
                  <a:lnTo>
                    <a:pt x="3714" y="6357"/>
                  </a:lnTo>
                  <a:lnTo>
                    <a:pt x="3451" y="6377"/>
                  </a:lnTo>
                  <a:lnTo>
                    <a:pt x="2927" y="6377"/>
                  </a:lnTo>
                  <a:lnTo>
                    <a:pt x="2664" y="6337"/>
                  </a:lnTo>
                  <a:lnTo>
                    <a:pt x="2402" y="6297"/>
                  </a:lnTo>
                  <a:lnTo>
                    <a:pt x="2140" y="6236"/>
                  </a:lnTo>
                  <a:lnTo>
                    <a:pt x="1898" y="6155"/>
                  </a:lnTo>
                  <a:lnTo>
                    <a:pt x="1655" y="6054"/>
                  </a:lnTo>
                  <a:lnTo>
                    <a:pt x="1413" y="5933"/>
                  </a:lnTo>
                  <a:lnTo>
                    <a:pt x="1191" y="5792"/>
                  </a:lnTo>
                  <a:lnTo>
                    <a:pt x="969" y="5631"/>
                  </a:lnTo>
                  <a:lnTo>
                    <a:pt x="767" y="5429"/>
                  </a:lnTo>
                  <a:lnTo>
                    <a:pt x="586" y="5227"/>
                  </a:lnTo>
                  <a:lnTo>
                    <a:pt x="424" y="4985"/>
                  </a:lnTo>
                  <a:lnTo>
                    <a:pt x="303" y="4743"/>
                  </a:lnTo>
                  <a:lnTo>
                    <a:pt x="202" y="4501"/>
                  </a:lnTo>
                  <a:lnTo>
                    <a:pt x="122" y="4258"/>
                  </a:lnTo>
                  <a:lnTo>
                    <a:pt x="81" y="4016"/>
                  </a:lnTo>
                  <a:lnTo>
                    <a:pt x="81" y="3774"/>
                  </a:lnTo>
                  <a:lnTo>
                    <a:pt x="122" y="3532"/>
                  </a:lnTo>
                  <a:lnTo>
                    <a:pt x="182" y="3370"/>
                  </a:lnTo>
                  <a:lnTo>
                    <a:pt x="243" y="3189"/>
                  </a:lnTo>
                  <a:lnTo>
                    <a:pt x="344" y="3048"/>
                  </a:lnTo>
                  <a:lnTo>
                    <a:pt x="445" y="2906"/>
                  </a:lnTo>
                  <a:lnTo>
                    <a:pt x="586" y="2785"/>
                  </a:lnTo>
                  <a:lnTo>
                    <a:pt x="747" y="2664"/>
                  </a:lnTo>
                  <a:lnTo>
                    <a:pt x="909" y="2563"/>
                  </a:lnTo>
                  <a:lnTo>
                    <a:pt x="1111" y="2483"/>
                  </a:lnTo>
                  <a:lnTo>
                    <a:pt x="3310" y="1655"/>
                  </a:lnTo>
                  <a:lnTo>
                    <a:pt x="5530" y="868"/>
                  </a:lnTo>
                  <a:lnTo>
                    <a:pt x="6357" y="606"/>
                  </a:lnTo>
                  <a:lnTo>
                    <a:pt x="7165" y="364"/>
                  </a:lnTo>
                  <a:lnTo>
                    <a:pt x="7568" y="263"/>
                  </a:lnTo>
                  <a:lnTo>
                    <a:pt x="7972" y="182"/>
                  </a:lnTo>
                  <a:lnTo>
                    <a:pt x="8375" y="121"/>
                  </a:lnTo>
                  <a:lnTo>
                    <a:pt x="8779" y="81"/>
                  </a:lnTo>
                  <a:close/>
                  <a:moveTo>
                    <a:pt x="8759" y="0"/>
                  </a:moveTo>
                  <a:lnTo>
                    <a:pt x="8355" y="41"/>
                  </a:lnTo>
                  <a:lnTo>
                    <a:pt x="7952" y="101"/>
                  </a:lnTo>
                  <a:lnTo>
                    <a:pt x="7548" y="182"/>
                  </a:lnTo>
                  <a:lnTo>
                    <a:pt x="7144" y="283"/>
                  </a:lnTo>
                  <a:lnTo>
                    <a:pt x="6337" y="525"/>
                  </a:lnTo>
                  <a:lnTo>
                    <a:pt x="5510" y="787"/>
                  </a:lnTo>
                  <a:lnTo>
                    <a:pt x="3290" y="1574"/>
                  </a:lnTo>
                  <a:lnTo>
                    <a:pt x="1070" y="2402"/>
                  </a:lnTo>
                  <a:lnTo>
                    <a:pt x="868" y="2503"/>
                  </a:lnTo>
                  <a:lnTo>
                    <a:pt x="687" y="2604"/>
                  </a:lnTo>
                  <a:lnTo>
                    <a:pt x="525" y="2725"/>
                  </a:lnTo>
                  <a:lnTo>
                    <a:pt x="384" y="2846"/>
                  </a:lnTo>
                  <a:lnTo>
                    <a:pt x="263" y="3007"/>
                  </a:lnTo>
                  <a:lnTo>
                    <a:pt x="182" y="3169"/>
                  </a:lnTo>
                  <a:lnTo>
                    <a:pt x="102" y="3330"/>
                  </a:lnTo>
                  <a:lnTo>
                    <a:pt x="41" y="3512"/>
                  </a:lnTo>
                  <a:lnTo>
                    <a:pt x="1" y="3754"/>
                  </a:lnTo>
                  <a:lnTo>
                    <a:pt x="1" y="4016"/>
                  </a:lnTo>
                  <a:lnTo>
                    <a:pt x="41" y="4279"/>
                  </a:lnTo>
                  <a:lnTo>
                    <a:pt x="122" y="4521"/>
                  </a:lnTo>
                  <a:lnTo>
                    <a:pt x="223" y="4783"/>
                  </a:lnTo>
                  <a:lnTo>
                    <a:pt x="364" y="5025"/>
                  </a:lnTo>
                  <a:lnTo>
                    <a:pt x="525" y="5267"/>
                  </a:lnTo>
                  <a:lnTo>
                    <a:pt x="707" y="5489"/>
                  </a:lnTo>
                  <a:lnTo>
                    <a:pt x="969" y="5732"/>
                  </a:lnTo>
                  <a:lnTo>
                    <a:pt x="1252" y="5933"/>
                  </a:lnTo>
                  <a:lnTo>
                    <a:pt x="1554" y="6095"/>
                  </a:lnTo>
                  <a:lnTo>
                    <a:pt x="1877" y="6236"/>
                  </a:lnTo>
                  <a:lnTo>
                    <a:pt x="2200" y="6337"/>
                  </a:lnTo>
                  <a:lnTo>
                    <a:pt x="2523" y="6397"/>
                  </a:lnTo>
                  <a:lnTo>
                    <a:pt x="2866" y="6438"/>
                  </a:lnTo>
                  <a:lnTo>
                    <a:pt x="3189" y="6458"/>
                  </a:lnTo>
                  <a:lnTo>
                    <a:pt x="3593" y="6438"/>
                  </a:lnTo>
                  <a:lnTo>
                    <a:pt x="3976" y="6397"/>
                  </a:lnTo>
                  <a:lnTo>
                    <a:pt x="4360" y="6317"/>
                  </a:lnTo>
                  <a:lnTo>
                    <a:pt x="4723" y="6196"/>
                  </a:lnTo>
                  <a:lnTo>
                    <a:pt x="4985" y="6095"/>
                  </a:lnTo>
                  <a:lnTo>
                    <a:pt x="5227" y="5974"/>
                  </a:lnTo>
                  <a:lnTo>
                    <a:pt x="5490" y="5853"/>
                  </a:lnTo>
                  <a:lnTo>
                    <a:pt x="5712" y="5711"/>
                  </a:lnTo>
                  <a:lnTo>
                    <a:pt x="6176" y="5409"/>
                  </a:lnTo>
                  <a:lnTo>
                    <a:pt x="6620" y="5066"/>
                  </a:lnTo>
                  <a:lnTo>
                    <a:pt x="7023" y="4723"/>
                  </a:lnTo>
                  <a:lnTo>
                    <a:pt x="7407" y="4359"/>
                  </a:lnTo>
                  <a:lnTo>
                    <a:pt x="7750" y="3996"/>
                  </a:lnTo>
                  <a:lnTo>
                    <a:pt x="8073" y="3653"/>
                  </a:lnTo>
                  <a:lnTo>
                    <a:pt x="8335" y="3330"/>
                  </a:lnTo>
                  <a:lnTo>
                    <a:pt x="8597" y="3007"/>
                  </a:lnTo>
                  <a:lnTo>
                    <a:pt x="8860" y="2664"/>
                  </a:lnTo>
                  <a:lnTo>
                    <a:pt x="9082" y="2281"/>
                  </a:lnTo>
                  <a:lnTo>
                    <a:pt x="9263" y="1897"/>
                  </a:lnTo>
                  <a:lnTo>
                    <a:pt x="9324" y="1696"/>
                  </a:lnTo>
                  <a:lnTo>
                    <a:pt x="9405" y="1494"/>
                  </a:lnTo>
                  <a:lnTo>
                    <a:pt x="9445" y="1292"/>
                  </a:lnTo>
                  <a:lnTo>
                    <a:pt x="9465" y="1070"/>
                  </a:lnTo>
                  <a:lnTo>
                    <a:pt x="9485" y="868"/>
                  </a:lnTo>
                  <a:lnTo>
                    <a:pt x="9465" y="646"/>
                  </a:lnTo>
                  <a:lnTo>
                    <a:pt x="9445" y="444"/>
                  </a:lnTo>
                  <a:lnTo>
                    <a:pt x="9384" y="283"/>
                  </a:lnTo>
                  <a:lnTo>
                    <a:pt x="9304" y="162"/>
                  </a:lnTo>
                  <a:lnTo>
                    <a:pt x="9183" y="61"/>
                  </a:lnTo>
                  <a:lnTo>
                    <a:pt x="9082" y="21"/>
                  </a:lnTo>
                  <a:lnTo>
                    <a:pt x="8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-2591759" y="-2237207"/>
              <a:ext cx="130935" cy="39045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-3345409" y="-5067803"/>
              <a:ext cx="1707024" cy="174879"/>
            </a:xfrm>
            <a:custGeom>
              <a:rect b="b" l="l" r="r" t="t"/>
              <a:pathLst>
                <a:path extrusionOk="0" h="3128" w="30533">
                  <a:moveTo>
                    <a:pt x="17960" y="0"/>
                  </a:moveTo>
                  <a:lnTo>
                    <a:pt x="16750" y="20"/>
                  </a:lnTo>
                  <a:lnTo>
                    <a:pt x="16326" y="20"/>
                  </a:lnTo>
                  <a:lnTo>
                    <a:pt x="13057" y="61"/>
                  </a:lnTo>
                  <a:lnTo>
                    <a:pt x="11422" y="101"/>
                  </a:lnTo>
                  <a:lnTo>
                    <a:pt x="9767" y="182"/>
                  </a:lnTo>
                  <a:lnTo>
                    <a:pt x="8133" y="262"/>
                  </a:lnTo>
                  <a:lnTo>
                    <a:pt x="6478" y="404"/>
                  </a:lnTo>
                  <a:lnTo>
                    <a:pt x="5671" y="484"/>
                  </a:lnTo>
                  <a:lnTo>
                    <a:pt x="4843" y="585"/>
                  </a:lnTo>
                  <a:lnTo>
                    <a:pt x="4036" y="686"/>
                  </a:lnTo>
                  <a:lnTo>
                    <a:pt x="3209" y="807"/>
                  </a:lnTo>
                  <a:lnTo>
                    <a:pt x="2785" y="868"/>
                  </a:lnTo>
                  <a:lnTo>
                    <a:pt x="2361" y="969"/>
                  </a:lnTo>
                  <a:lnTo>
                    <a:pt x="1917" y="1070"/>
                  </a:lnTo>
                  <a:lnTo>
                    <a:pt x="1494" y="1211"/>
                  </a:lnTo>
                  <a:lnTo>
                    <a:pt x="1090" y="1372"/>
                  </a:lnTo>
                  <a:lnTo>
                    <a:pt x="888" y="1473"/>
                  </a:lnTo>
                  <a:lnTo>
                    <a:pt x="686" y="1574"/>
                  </a:lnTo>
                  <a:lnTo>
                    <a:pt x="505" y="1695"/>
                  </a:lnTo>
                  <a:lnTo>
                    <a:pt x="323" y="1836"/>
                  </a:lnTo>
                  <a:lnTo>
                    <a:pt x="162" y="1978"/>
                  </a:lnTo>
                  <a:lnTo>
                    <a:pt x="0" y="2139"/>
                  </a:lnTo>
                  <a:lnTo>
                    <a:pt x="61" y="2200"/>
                  </a:lnTo>
                  <a:lnTo>
                    <a:pt x="222" y="2038"/>
                  </a:lnTo>
                  <a:lnTo>
                    <a:pt x="384" y="1897"/>
                  </a:lnTo>
                  <a:lnTo>
                    <a:pt x="565" y="1756"/>
                  </a:lnTo>
                  <a:lnTo>
                    <a:pt x="747" y="1655"/>
                  </a:lnTo>
                  <a:lnTo>
                    <a:pt x="929" y="1534"/>
                  </a:lnTo>
                  <a:lnTo>
                    <a:pt x="1130" y="1433"/>
                  </a:lnTo>
                  <a:lnTo>
                    <a:pt x="1534" y="1271"/>
                  </a:lnTo>
                  <a:lnTo>
                    <a:pt x="1958" y="1150"/>
                  </a:lnTo>
                  <a:lnTo>
                    <a:pt x="2382" y="1049"/>
                  </a:lnTo>
                  <a:lnTo>
                    <a:pt x="2805" y="949"/>
                  </a:lnTo>
                  <a:lnTo>
                    <a:pt x="3229" y="888"/>
                  </a:lnTo>
                  <a:lnTo>
                    <a:pt x="4036" y="767"/>
                  </a:lnTo>
                  <a:lnTo>
                    <a:pt x="4864" y="666"/>
                  </a:lnTo>
                  <a:lnTo>
                    <a:pt x="5671" y="565"/>
                  </a:lnTo>
                  <a:lnTo>
                    <a:pt x="6498" y="484"/>
                  </a:lnTo>
                  <a:lnTo>
                    <a:pt x="8133" y="343"/>
                  </a:lnTo>
                  <a:lnTo>
                    <a:pt x="9788" y="262"/>
                  </a:lnTo>
                  <a:lnTo>
                    <a:pt x="11422" y="182"/>
                  </a:lnTo>
                  <a:lnTo>
                    <a:pt x="13057" y="141"/>
                  </a:lnTo>
                  <a:lnTo>
                    <a:pt x="16326" y="101"/>
                  </a:lnTo>
                  <a:lnTo>
                    <a:pt x="16750" y="101"/>
                  </a:lnTo>
                  <a:lnTo>
                    <a:pt x="17960" y="81"/>
                  </a:lnTo>
                  <a:lnTo>
                    <a:pt x="19191" y="81"/>
                  </a:lnTo>
                  <a:lnTo>
                    <a:pt x="20402" y="101"/>
                  </a:lnTo>
                  <a:lnTo>
                    <a:pt x="21613" y="161"/>
                  </a:lnTo>
                  <a:lnTo>
                    <a:pt x="22239" y="202"/>
                  </a:lnTo>
                  <a:lnTo>
                    <a:pt x="22844" y="242"/>
                  </a:lnTo>
                  <a:lnTo>
                    <a:pt x="23449" y="303"/>
                  </a:lnTo>
                  <a:lnTo>
                    <a:pt x="24055" y="383"/>
                  </a:lnTo>
                  <a:lnTo>
                    <a:pt x="24640" y="484"/>
                  </a:lnTo>
                  <a:lnTo>
                    <a:pt x="25245" y="585"/>
                  </a:lnTo>
                  <a:lnTo>
                    <a:pt x="25831" y="727"/>
                  </a:lnTo>
                  <a:lnTo>
                    <a:pt x="26436" y="868"/>
                  </a:lnTo>
                  <a:lnTo>
                    <a:pt x="27102" y="1070"/>
                  </a:lnTo>
                  <a:lnTo>
                    <a:pt x="27707" y="1292"/>
                  </a:lnTo>
                  <a:lnTo>
                    <a:pt x="28293" y="1534"/>
                  </a:lnTo>
                  <a:lnTo>
                    <a:pt x="28817" y="1816"/>
                  </a:lnTo>
                  <a:lnTo>
                    <a:pt x="29281" y="2099"/>
                  </a:lnTo>
                  <a:lnTo>
                    <a:pt x="29725" y="2422"/>
                  </a:lnTo>
                  <a:lnTo>
                    <a:pt x="30109" y="2745"/>
                  </a:lnTo>
                  <a:lnTo>
                    <a:pt x="30290" y="2926"/>
                  </a:lnTo>
                  <a:lnTo>
                    <a:pt x="30472" y="3128"/>
                  </a:lnTo>
                  <a:lnTo>
                    <a:pt x="30533" y="3067"/>
                  </a:lnTo>
                  <a:lnTo>
                    <a:pt x="30351" y="2886"/>
                  </a:lnTo>
                  <a:lnTo>
                    <a:pt x="30169" y="2704"/>
                  </a:lnTo>
                  <a:lnTo>
                    <a:pt x="29786" y="2361"/>
                  </a:lnTo>
                  <a:lnTo>
                    <a:pt x="29342" y="2038"/>
                  </a:lnTo>
                  <a:lnTo>
                    <a:pt x="28858" y="1736"/>
                  </a:lnTo>
                  <a:lnTo>
                    <a:pt x="28333" y="1473"/>
                  </a:lnTo>
                  <a:lnTo>
                    <a:pt x="27748" y="1231"/>
                  </a:lnTo>
                  <a:lnTo>
                    <a:pt x="27122" y="989"/>
                  </a:lnTo>
                  <a:lnTo>
                    <a:pt x="26456" y="787"/>
                  </a:lnTo>
                  <a:lnTo>
                    <a:pt x="25851" y="646"/>
                  </a:lnTo>
                  <a:lnTo>
                    <a:pt x="25266" y="525"/>
                  </a:lnTo>
                  <a:lnTo>
                    <a:pt x="24660" y="404"/>
                  </a:lnTo>
                  <a:lnTo>
                    <a:pt x="24055" y="303"/>
                  </a:lnTo>
                  <a:lnTo>
                    <a:pt x="23449" y="222"/>
                  </a:lnTo>
                  <a:lnTo>
                    <a:pt x="22844" y="161"/>
                  </a:lnTo>
                  <a:lnTo>
                    <a:pt x="22239" y="121"/>
                  </a:lnTo>
                  <a:lnTo>
                    <a:pt x="21633" y="81"/>
                  </a:lnTo>
                  <a:lnTo>
                    <a:pt x="20402" y="20"/>
                  </a:lnTo>
                  <a:lnTo>
                    <a:pt x="19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-3431139" y="-4896338"/>
              <a:ext cx="206522" cy="1040271"/>
            </a:xfrm>
            <a:custGeom>
              <a:rect b="b" l="l" r="r" t="t"/>
              <a:pathLst>
                <a:path extrusionOk="0" h="18607" w="3694">
                  <a:moveTo>
                    <a:pt x="2160" y="0"/>
                  </a:moveTo>
                  <a:lnTo>
                    <a:pt x="2099" y="61"/>
                  </a:lnTo>
                  <a:lnTo>
                    <a:pt x="2281" y="283"/>
                  </a:lnTo>
                  <a:lnTo>
                    <a:pt x="2462" y="545"/>
                  </a:lnTo>
                  <a:lnTo>
                    <a:pt x="2624" y="787"/>
                  </a:lnTo>
                  <a:lnTo>
                    <a:pt x="2765" y="1050"/>
                  </a:lnTo>
                  <a:lnTo>
                    <a:pt x="2886" y="1292"/>
                  </a:lnTo>
                  <a:lnTo>
                    <a:pt x="3007" y="1554"/>
                  </a:lnTo>
                  <a:lnTo>
                    <a:pt x="3209" y="2079"/>
                  </a:lnTo>
                  <a:lnTo>
                    <a:pt x="3350" y="2604"/>
                  </a:lnTo>
                  <a:lnTo>
                    <a:pt x="3471" y="3108"/>
                  </a:lnTo>
                  <a:lnTo>
                    <a:pt x="3532" y="3592"/>
                  </a:lnTo>
                  <a:lnTo>
                    <a:pt x="3572" y="4036"/>
                  </a:lnTo>
                  <a:lnTo>
                    <a:pt x="3613" y="4581"/>
                  </a:lnTo>
                  <a:lnTo>
                    <a:pt x="3613" y="5126"/>
                  </a:lnTo>
                  <a:lnTo>
                    <a:pt x="3592" y="5671"/>
                  </a:lnTo>
                  <a:lnTo>
                    <a:pt x="3552" y="6216"/>
                  </a:lnTo>
                  <a:lnTo>
                    <a:pt x="3431" y="7285"/>
                  </a:lnTo>
                  <a:lnTo>
                    <a:pt x="3290" y="8355"/>
                  </a:lnTo>
                  <a:lnTo>
                    <a:pt x="2684" y="12734"/>
                  </a:lnTo>
                  <a:lnTo>
                    <a:pt x="2604" y="13360"/>
                  </a:lnTo>
                  <a:lnTo>
                    <a:pt x="2503" y="14026"/>
                  </a:lnTo>
                  <a:lnTo>
                    <a:pt x="2361" y="14712"/>
                  </a:lnTo>
                  <a:lnTo>
                    <a:pt x="2281" y="15055"/>
                  </a:lnTo>
                  <a:lnTo>
                    <a:pt x="2180" y="15398"/>
                  </a:lnTo>
                  <a:lnTo>
                    <a:pt x="2059" y="15741"/>
                  </a:lnTo>
                  <a:lnTo>
                    <a:pt x="1938" y="16084"/>
                  </a:lnTo>
                  <a:lnTo>
                    <a:pt x="1796" y="16407"/>
                  </a:lnTo>
                  <a:lnTo>
                    <a:pt x="1635" y="16730"/>
                  </a:lnTo>
                  <a:lnTo>
                    <a:pt x="1453" y="17053"/>
                  </a:lnTo>
                  <a:lnTo>
                    <a:pt x="1252" y="17355"/>
                  </a:lnTo>
                  <a:lnTo>
                    <a:pt x="1030" y="17638"/>
                  </a:lnTo>
                  <a:lnTo>
                    <a:pt x="787" y="17900"/>
                  </a:lnTo>
                  <a:lnTo>
                    <a:pt x="606" y="18082"/>
                  </a:lnTo>
                  <a:lnTo>
                    <a:pt x="404" y="18243"/>
                  </a:lnTo>
                  <a:lnTo>
                    <a:pt x="202" y="18384"/>
                  </a:lnTo>
                  <a:lnTo>
                    <a:pt x="0" y="18526"/>
                  </a:lnTo>
                  <a:lnTo>
                    <a:pt x="41" y="18606"/>
                  </a:lnTo>
                  <a:lnTo>
                    <a:pt x="263" y="18465"/>
                  </a:lnTo>
                  <a:lnTo>
                    <a:pt x="465" y="18304"/>
                  </a:lnTo>
                  <a:lnTo>
                    <a:pt x="666" y="18142"/>
                  </a:lnTo>
                  <a:lnTo>
                    <a:pt x="848" y="17961"/>
                  </a:lnTo>
                  <a:lnTo>
                    <a:pt x="1090" y="17678"/>
                  </a:lnTo>
                  <a:lnTo>
                    <a:pt x="1332" y="17396"/>
                  </a:lnTo>
                  <a:lnTo>
                    <a:pt x="1534" y="17093"/>
                  </a:lnTo>
                  <a:lnTo>
                    <a:pt x="1716" y="16790"/>
                  </a:lnTo>
                  <a:lnTo>
                    <a:pt x="1877" y="16447"/>
                  </a:lnTo>
                  <a:lnTo>
                    <a:pt x="2018" y="16124"/>
                  </a:lnTo>
                  <a:lnTo>
                    <a:pt x="2139" y="15781"/>
                  </a:lnTo>
                  <a:lnTo>
                    <a:pt x="2240" y="15438"/>
                  </a:lnTo>
                  <a:lnTo>
                    <a:pt x="2341" y="15075"/>
                  </a:lnTo>
                  <a:lnTo>
                    <a:pt x="2442" y="14732"/>
                  </a:lnTo>
                  <a:lnTo>
                    <a:pt x="2563" y="14046"/>
                  </a:lnTo>
                  <a:lnTo>
                    <a:pt x="2684" y="13380"/>
                  </a:lnTo>
                  <a:lnTo>
                    <a:pt x="2765" y="12734"/>
                  </a:lnTo>
                  <a:lnTo>
                    <a:pt x="3370" y="8375"/>
                  </a:lnTo>
                  <a:lnTo>
                    <a:pt x="3512" y="7306"/>
                  </a:lnTo>
                  <a:lnTo>
                    <a:pt x="3633" y="6216"/>
                  </a:lnTo>
                  <a:lnTo>
                    <a:pt x="3673" y="5671"/>
                  </a:lnTo>
                  <a:lnTo>
                    <a:pt x="3693" y="5126"/>
                  </a:lnTo>
                  <a:lnTo>
                    <a:pt x="3693" y="4581"/>
                  </a:lnTo>
                  <a:lnTo>
                    <a:pt x="3653" y="4036"/>
                  </a:lnTo>
                  <a:lnTo>
                    <a:pt x="3613" y="3572"/>
                  </a:lnTo>
                  <a:lnTo>
                    <a:pt x="3532" y="3088"/>
                  </a:lnTo>
                  <a:lnTo>
                    <a:pt x="3431" y="2583"/>
                  </a:lnTo>
                  <a:lnTo>
                    <a:pt x="3290" y="2059"/>
                  </a:lnTo>
                  <a:lnTo>
                    <a:pt x="3088" y="1534"/>
                  </a:lnTo>
                  <a:lnTo>
                    <a:pt x="2967" y="1272"/>
                  </a:lnTo>
                  <a:lnTo>
                    <a:pt x="2826" y="1009"/>
                  </a:lnTo>
                  <a:lnTo>
                    <a:pt x="2684" y="747"/>
                  </a:lnTo>
                  <a:lnTo>
                    <a:pt x="2523" y="485"/>
                  </a:lnTo>
                  <a:lnTo>
                    <a:pt x="2341" y="243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-3448112" y="-5027215"/>
              <a:ext cx="1867255" cy="1352794"/>
            </a:xfrm>
            <a:custGeom>
              <a:rect b="b" l="l" r="r" t="t"/>
              <a:pathLst>
                <a:path extrusionOk="0" h="24197" w="33399">
                  <a:moveTo>
                    <a:pt x="13521" y="1"/>
                  </a:moveTo>
                  <a:lnTo>
                    <a:pt x="12391" y="21"/>
                  </a:lnTo>
                  <a:lnTo>
                    <a:pt x="11200" y="61"/>
                  </a:lnTo>
                  <a:lnTo>
                    <a:pt x="10009" y="101"/>
                  </a:lnTo>
                  <a:lnTo>
                    <a:pt x="8012" y="223"/>
                  </a:lnTo>
                  <a:lnTo>
                    <a:pt x="5832" y="364"/>
                  </a:lnTo>
                  <a:lnTo>
                    <a:pt x="5287" y="404"/>
                  </a:lnTo>
                  <a:lnTo>
                    <a:pt x="4702" y="424"/>
                  </a:lnTo>
                  <a:lnTo>
                    <a:pt x="3996" y="445"/>
                  </a:lnTo>
                  <a:lnTo>
                    <a:pt x="3289" y="485"/>
                  </a:lnTo>
                  <a:lnTo>
                    <a:pt x="2926" y="525"/>
                  </a:lnTo>
                  <a:lnTo>
                    <a:pt x="2603" y="586"/>
                  </a:lnTo>
                  <a:lnTo>
                    <a:pt x="2260" y="646"/>
                  </a:lnTo>
                  <a:lnTo>
                    <a:pt x="1958" y="747"/>
                  </a:lnTo>
                  <a:lnTo>
                    <a:pt x="1796" y="808"/>
                  </a:lnTo>
                  <a:lnTo>
                    <a:pt x="1655" y="868"/>
                  </a:lnTo>
                  <a:lnTo>
                    <a:pt x="1514" y="949"/>
                  </a:lnTo>
                  <a:lnTo>
                    <a:pt x="1372" y="1050"/>
                  </a:lnTo>
                  <a:lnTo>
                    <a:pt x="1251" y="1151"/>
                  </a:lnTo>
                  <a:lnTo>
                    <a:pt x="1130" y="1272"/>
                  </a:lnTo>
                  <a:lnTo>
                    <a:pt x="1009" y="1413"/>
                  </a:lnTo>
                  <a:lnTo>
                    <a:pt x="888" y="1554"/>
                  </a:lnTo>
                  <a:lnTo>
                    <a:pt x="686" y="1877"/>
                  </a:lnTo>
                  <a:lnTo>
                    <a:pt x="505" y="2241"/>
                  </a:lnTo>
                  <a:lnTo>
                    <a:pt x="343" y="2664"/>
                  </a:lnTo>
                  <a:lnTo>
                    <a:pt x="222" y="3128"/>
                  </a:lnTo>
                  <a:lnTo>
                    <a:pt x="141" y="3532"/>
                  </a:lnTo>
                  <a:lnTo>
                    <a:pt x="81" y="3956"/>
                  </a:lnTo>
                  <a:lnTo>
                    <a:pt x="40" y="4380"/>
                  </a:lnTo>
                  <a:lnTo>
                    <a:pt x="0" y="4783"/>
                  </a:lnTo>
                  <a:lnTo>
                    <a:pt x="0" y="5187"/>
                  </a:lnTo>
                  <a:lnTo>
                    <a:pt x="20" y="5550"/>
                  </a:lnTo>
                  <a:lnTo>
                    <a:pt x="40" y="5893"/>
                  </a:lnTo>
                  <a:lnTo>
                    <a:pt x="61" y="6216"/>
                  </a:lnTo>
                  <a:lnTo>
                    <a:pt x="121" y="6680"/>
                  </a:lnTo>
                  <a:lnTo>
                    <a:pt x="222" y="7144"/>
                  </a:lnTo>
                  <a:lnTo>
                    <a:pt x="323" y="7608"/>
                  </a:lnTo>
                  <a:lnTo>
                    <a:pt x="424" y="8052"/>
                  </a:lnTo>
                  <a:lnTo>
                    <a:pt x="686" y="8960"/>
                  </a:lnTo>
                  <a:lnTo>
                    <a:pt x="969" y="9848"/>
                  </a:lnTo>
                  <a:lnTo>
                    <a:pt x="1191" y="10595"/>
                  </a:lnTo>
                  <a:lnTo>
                    <a:pt x="1413" y="11362"/>
                  </a:lnTo>
                  <a:lnTo>
                    <a:pt x="1635" y="12230"/>
                  </a:lnTo>
                  <a:lnTo>
                    <a:pt x="1836" y="13118"/>
                  </a:lnTo>
                  <a:lnTo>
                    <a:pt x="1998" y="14026"/>
                  </a:lnTo>
                  <a:lnTo>
                    <a:pt x="2119" y="14914"/>
                  </a:lnTo>
                  <a:lnTo>
                    <a:pt x="2220" y="15822"/>
                  </a:lnTo>
                  <a:lnTo>
                    <a:pt x="2280" y="16730"/>
                  </a:lnTo>
                  <a:lnTo>
                    <a:pt x="2321" y="17638"/>
                  </a:lnTo>
                  <a:lnTo>
                    <a:pt x="2321" y="18546"/>
                  </a:lnTo>
                  <a:lnTo>
                    <a:pt x="2280" y="19656"/>
                  </a:lnTo>
                  <a:lnTo>
                    <a:pt x="2260" y="20403"/>
                  </a:lnTo>
                  <a:lnTo>
                    <a:pt x="2240" y="21169"/>
                  </a:lnTo>
                  <a:lnTo>
                    <a:pt x="2260" y="21936"/>
                  </a:lnTo>
                  <a:lnTo>
                    <a:pt x="2301" y="22320"/>
                  </a:lnTo>
                  <a:lnTo>
                    <a:pt x="2341" y="22703"/>
                  </a:lnTo>
                  <a:lnTo>
                    <a:pt x="2381" y="23046"/>
                  </a:lnTo>
                  <a:lnTo>
                    <a:pt x="2442" y="23248"/>
                  </a:lnTo>
                  <a:lnTo>
                    <a:pt x="2502" y="23430"/>
                  </a:lnTo>
                  <a:lnTo>
                    <a:pt x="2583" y="23611"/>
                  </a:lnTo>
                  <a:lnTo>
                    <a:pt x="2684" y="23773"/>
                  </a:lnTo>
                  <a:lnTo>
                    <a:pt x="2825" y="23914"/>
                  </a:lnTo>
                  <a:lnTo>
                    <a:pt x="2987" y="24055"/>
                  </a:lnTo>
                  <a:lnTo>
                    <a:pt x="3128" y="24116"/>
                  </a:lnTo>
                  <a:lnTo>
                    <a:pt x="3249" y="24156"/>
                  </a:lnTo>
                  <a:lnTo>
                    <a:pt x="3390" y="24196"/>
                  </a:lnTo>
                  <a:lnTo>
                    <a:pt x="3532" y="24196"/>
                  </a:lnTo>
                  <a:lnTo>
                    <a:pt x="3733" y="24176"/>
                  </a:lnTo>
                  <a:lnTo>
                    <a:pt x="3955" y="24136"/>
                  </a:lnTo>
                  <a:lnTo>
                    <a:pt x="4177" y="24055"/>
                  </a:lnTo>
                  <a:lnTo>
                    <a:pt x="4379" y="23934"/>
                  </a:lnTo>
                  <a:lnTo>
                    <a:pt x="4601" y="23813"/>
                  </a:lnTo>
                  <a:lnTo>
                    <a:pt x="4823" y="23652"/>
                  </a:lnTo>
                  <a:lnTo>
                    <a:pt x="5247" y="23329"/>
                  </a:lnTo>
                  <a:lnTo>
                    <a:pt x="5630" y="23026"/>
                  </a:lnTo>
                  <a:lnTo>
                    <a:pt x="6014" y="22743"/>
                  </a:lnTo>
                  <a:lnTo>
                    <a:pt x="6417" y="22481"/>
                  </a:lnTo>
                  <a:lnTo>
                    <a:pt x="6821" y="22239"/>
                  </a:lnTo>
                  <a:lnTo>
                    <a:pt x="7245" y="21997"/>
                  </a:lnTo>
                  <a:lnTo>
                    <a:pt x="7689" y="21775"/>
                  </a:lnTo>
                  <a:lnTo>
                    <a:pt x="8133" y="21553"/>
                  </a:lnTo>
                  <a:lnTo>
                    <a:pt x="8577" y="21371"/>
                  </a:lnTo>
                  <a:lnTo>
                    <a:pt x="9041" y="21169"/>
                  </a:lnTo>
                  <a:lnTo>
                    <a:pt x="9525" y="21008"/>
                  </a:lnTo>
                  <a:lnTo>
                    <a:pt x="10009" y="20867"/>
                  </a:lnTo>
                  <a:lnTo>
                    <a:pt x="10494" y="20725"/>
                  </a:lnTo>
                  <a:lnTo>
                    <a:pt x="10998" y="20604"/>
                  </a:lnTo>
                  <a:lnTo>
                    <a:pt x="11503" y="20483"/>
                  </a:lnTo>
                  <a:lnTo>
                    <a:pt x="12027" y="20403"/>
                  </a:lnTo>
                  <a:lnTo>
                    <a:pt x="12552" y="20322"/>
                  </a:lnTo>
                  <a:lnTo>
                    <a:pt x="13460" y="20221"/>
                  </a:lnTo>
                  <a:lnTo>
                    <a:pt x="14409" y="20160"/>
                  </a:lnTo>
                  <a:lnTo>
                    <a:pt x="15377" y="20160"/>
                  </a:lnTo>
                  <a:lnTo>
                    <a:pt x="16366" y="20201"/>
                  </a:lnTo>
                  <a:lnTo>
                    <a:pt x="17355" y="20302"/>
                  </a:lnTo>
                  <a:lnTo>
                    <a:pt x="18384" y="20423"/>
                  </a:lnTo>
                  <a:lnTo>
                    <a:pt x="19433" y="20604"/>
                  </a:lnTo>
                  <a:lnTo>
                    <a:pt x="20503" y="20826"/>
                  </a:lnTo>
                  <a:lnTo>
                    <a:pt x="21714" y="21129"/>
                  </a:lnTo>
                  <a:lnTo>
                    <a:pt x="22642" y="21351"/>
                  </a:lnTo>
                  <a:lnTo>
                    <a:pt x="23591" y="21553"/>
                  </a:lnTo>
                  <a:lnTo>
                    <a:pt x="24055" y="21654"/>
                  </a:lnTo>
                  <a:lnTo>
                    <a:pt x="24539" y="21714"/>
                  </a:lnTo>
                  <a:lnTo>
                    <a:pt x="25023" y="21775"/>
                  </a:lnTo>
                  <a:lnTo>
                    <a:pt x="25508" y="21815"/>
                  </a:lnTo>
                  <a:lnTo>
                    <a:pt x="26053" y="21835"/>
                  </a:lnTo>
                  <a:lnTo>
                    <a:pt x="26597" y="21815"/>
                  </a:lnTo>
                  <a:lnTo>
                    <a:pt x="27122" y="21755"/>
                  </a:lnTo>
                  <a:lnTo>
                    <a:pt x="27647" y="21654"/>
                  </a:lnTo>
                  <a:lnTo>
                    <a:pt x="28131" y="21533"/>
                  </a:lnTo>
                  <a:lnTo>
                    <a:pt x="28595" y="21371"/>
                  </a:lnTo>
                  <a:lnTo>
                    <a:pt x="29039" y="21169"/>
                  </a:lnTo>
                  <a:lnTo>
                    <a:pt x="29443" y="20947"/>
                  </a:lnTo>
                  <a:lnTo>
                    <a:pt x="29402" y="20867"/>
                  </a:lnTo>
                  <a:lnTo>
                    <a:pt x="28999" y="21089"/>
                  </a:lnTo>
                  <a:lnTo>
                    <a:pt x="28555" y="21291"/>
                  </a:lnTo>
                  <a:lnTo>
                    <a:pt x="28111" y="21452"/>
                  </a:lnTo>
                  <a:lnTo>
                    <a:pt x="27627" y="21573"/>
                  </a:lnTo>
                  <a:lnTo>
                    <a:pt x="27122" y="21674"/>
                  </a:lnTo>
                  <a:lnTo>
                    <a:pt x="26597" y="21734"/>
                  </a:lnTo>
                  <a:lnTo>
                    <a:pt x="26053" y="21755"/>
                  </a:lnTo>
                  <a:lnTo>
                    <a:pt x="25508" y="21734"/>
                  </a:lnTo>
                  <a:lnTo>
                    <a:pt x="25023" y="21694"/>
                  </a:lnTo>
                  <a:lnTo>
                    <a:pt x="24539" y="21634"/>
                  </a:lnTo>
                  <a:lnTo>
                    <a:pt x="24075" y="21573"/>
                  </a:lnTo>
                  <a:lnTo>
                    <a:pt x="23591" y="21472"/>
                  </a:lnTo>
                  <a:lnTo>
                    <a:pt x="22662" y="21270"/>
                  </a:lnTo>
                  <a:lnTo>
                    <a:pt x="21734" y="21048"/>
                  </a:lnTo>
                  <a:lnTo>
                    <a:pt x="20503" y="20746"/>
                  </a:lnTo>
                  <a:lnTo>
                    <a:pt x="19454" y="20524"/>
                  </a:lnTo>
                  <a:lnTo>
                    <a:pt x="18404" y="20342"/>
                  </a:lnTo>
                  <a:lnTo>
                    <a:pt x="17375" y="20221"/>
                  </a:lnTo>
                  <a:lnTo>
                    <a:pt x="16366" y="20120"/>
                  </a:lnTo>
                  <a:lnTo>
                    <a:pt x="15377" y="20080"/>
                  </a:lnTo>
                  <a:lnTo>
                    <a:pt x="14409" y="20080"/>
                  </a:lnTo>
                  <a:lnTo>
                    <a:pt x="13460" y="20140"/>
                  </a:lnTo>
                  <a:lnTo>
                    <a:pt x="12532" y="20241"/>
                  </a:lnTo>
                  <a:lnTo>
                    <a:pt x="12007" y="20322"/>
                  </a:lnTo>
                  <a:lnTo>
                    <a:pt x="11503" y="20403"/>
                  </a:lnTo>
                  <a:lnTo>
                    <a:pt x="10978" y="20524"/>
                  </a:lnTo>
                  <a:lnTo>
                    <a:pt x="10474" y="20645"/>
                  </a:lnTo>
                  <a:lnTo>
                    <a:pt x="9989" y="20786"/>
                  </a:lnTo>
                  <a:lnTo>
                    <a:pt x="9505" y="20927"/>
                  </a:lnTo>
                  <a:lnTo>
                    <a:pt x="9021" y="21109"/>
                  </a:lnTo>
                  <a:lnTo>
                    <a:pt x="8556" y="21291"/>
                  </a:lnTo>
                  <a:lnTo>
                    <a:pt x="8092" y="21492"/>
                  </a:lnTo>
                  <a:lnTo>
                    <a:pt x="7648" y="21694"/>
                  </a:lnTo>
                  <a:lnTo>
                    <a:pt x="7204" y="21916"/>
                  </a:lnTo>
                  <a:lnTo>
                    <a:pt x="6781" y="22158"/>
                  </a:lnTo>
                  <a:lnTo>
                    <a:pt x="6377" y="22421"/>
                  </a:lnTo>
                  <a:lnTo>
                    <a:pt x="5973" y="22683"/>
                  </a:lnTo>
                  <a:lnTo>
                    <a:pt x="5590" y="22965"/>
                  </a:lnTo>
                  <a:lnTo>
                    <a:pt x="5207" y="23268"/>
                  </a:lnTo>
                  <a:lnTo>
                    <a:pt x="4924" y="23490"/>
                  </a:lnTo>
                  <a:lnTo>
                    <a:pt x="4641" y="23692"/>
                  </a:lnTo>
                  <a:lnTo>
                    <a:pt x="4359" y="23853"/>
                  </a:lnTo>
                  <a:lnTo>
                    <a:pt x="4076" y="23995"/>
                  </a:lnTo>
                  <a:lnTo>
                    <a:pt x="3935" y="24055"/>
                  </a:lnTo>
                  <a:lnTo>
                    <a:pt x="3814" y="24096"/>
                  </a:lnTo>
                  <a:lnTo>
                    <a:pt x="3673" y="24116"/>
                  </a:lnTo>
                  <a:lnTo>
                    <a:pt x="3411" y="24116"/>
                  </a:lnTo>
                  <a:lnTo>
                    <a:pt x="3269" y="24096"/>
                  </a:lnTo>
                  <a:lnTo>
                    <a:pt x="3148" y="24035"/>
                  </a:lnTo>
                  <a:lnTo>
                    <a:pt x="3027" y="23974"/>
                  </a:lnTo>
                  <a:lnTo>
                    <a:pt x="2886" y="23853"/>
                  </a:lnTo>
                  <a:lnTo>
                    <a:pt x="2745" y="23712"/>
                  </a:lnTo>
                  <a:lnTo>
                    <a:pt x="2644" y="23551"/>
                  </a:lnTo>
                  <a:lnTo>
                    <a:pt x="2583" y="23389"/>
                  </a:lnTo>
                  <a:lnTo>
                    <a:pt x="2523" y="23208"/>
                  </a:lnTo>
                  <a:lnTo>
                    <a:pt x="2462" y="23026"/>
                  </a:lnTo>
                  <a:lnTo>
                    <a:pt x="2422" y="22683"/>
                  </a:lnTo>
                  <a:lnTo>
                    <a:pt x="2381" y="22300"/>
                  </a:lnTo>
                  <a:lnTo>
                    <a:pt x="2341" y="21936"/>
                  </a:lnTo>
                  <a:lnTo>
                    <a:pt x="2321" y="21169"/>
                  </a:lnTo>
                  <a:lnTo>
                    <a:pt x="2341" y="20403"/>
                  </a:lnTo>
                  <a:lnTo>
                    <a:pt x="2361" y="19656"/>
                  </a:lnTo>
                  <a:lnTo>
                    <a:pt x="2402" y="18546"/>
                  </a:lnTo>
                  <a:lnTo>
                    <a:pt x="2402" y="17638"/>
                  </a:lnTo>
                  <a:lnTo>
                    <a:pt x="2361" y="16710"/>
                  </a:lnTo>
                  <a:lnTo>
                    <a:pt x="2301" y="15802"/>
                  </a:lnTo>
                  <a:lnTo>
                    <a:pt x="2200" y="14914"/>
                  </a:lnTo>
                  <a:lnTo>
                    <a:pt x="2079" y="14006"/>
                  </a:lnTo>
                  <a:lnTo>
                    <a:pt x="1917" y="13118"/>
                  </a:lnTo>
                  <a:lnTo>
                    <a:pt x="1715" y="12230"/>
                  </a:lnTo>
                  <a:lnTo>
                    <a:pt x="1493" y="11342"/>
                  </a:lnTo>
                  <a:lnTo>
                    <a:pt x="1271" y="10575"/>
                  </a:lnTo>
                  <a:lnTo>
                    <a:pt x="1029" y="9828"/>
                  </a:lnTo>
                  <a:lnTo>
                    <a:pt x="767" y="8940"/>
                  </a:lnTo>
                  <a:lnTo>
                    <a:pt x="505" y="8032"/>
                  </a:lnTo>
                  <a:lnTo>
                    <a:pt x="404" y="7588"/>
                  </a:lnTo>
                  <a:lnTo>
                    <a:pt x="303" y="7124"/>
                  </a:lnTo>
                  <a:lnTo>
                    <a:pt x="202" y="6660"/>
                  </a:lnTo>
                  <a:lnTo>
                    <a:pt x="141" y="6196"/>
                  </a:lnTo>
                  <a:lnTo>
                    <a:pt x="101" y="5853"/>
                  </a:lnTo>
                  <a:lnTo>
                    <a:pt x="81" y="5469"/>
                  </a:lnTo>
                  <a:lnTo>
                    <a:pt x="81" y="5086"/>
                  </a:lnTo>
                  <a:lnTo>
                    <a:pt x="101" y="4682"/>
                  </a:lnTo>
                  <a:lnTo>
                    <a:pt x="121" y="4279"/>
                  </a:lnTo>
                  <a:lnTo>
                    <a:pt x="162" y="3855"/>
                  </a:lnTo>
                  <a:lnTo>
                    <a:pt x="242" y="3451"/>
                  </a:lnTo>
                  <a:lnTo>
                    <a:pt x="323" y="3048"/>
                  </a:lnTo>
                  <a:lnTo>
                    <a:pt x="424" y="2664"/>
                  </a:lnTo>
                  <a:lnTo>
                    <a:pt x="565" y="2301"/>
                  </a:lnTo>
                  <a:lnTo>
                    <a:pt x="727" y="1958"/>
                  </a:lnTo>
                  <a:lnTo>
                    <a:pt x="928" y="1655"/>
                  </a:lnTo>
                  <a:lnTo>
                    <a:pt x="1130" y="1373"/>
                  </a:lnTo>
                  <a:lnTo>
                    <a:pt x="1251" y="1252"/>
                  </a:lnTo>
                  <a:lnTo>
                    <a:pt x="1393" y="1151"/>
                  </a:lnTo>
                  <a:lnTo>
                    <a:pt x="1514" y="1050"/>
                  </a:lnTo>
                  <a:lnTo>
                    <a:pt x="1655" y="949"/>
                  </a:lnTo>
                  <a:lnTo>
                    <a:pt x="1816" y="888"/>
                  </a:lnTo>
                  <a:lnTo>
                    <a:pt x="1978" y="828"/>
                  </a:lnTo>
                  <a:lnTo>
                    <a:pt x="2280" y="727"/>
                  </a:lnTo>
                  <a:lnTo>
                    <a:pt x="2603" y="666"/>
                  </a:lnTo>
                  <a:lnTo>
                    <a:pt x="2946" y="606"/>
                  </a:lnTo>
                  <a:lnTo>
                    <a:pt x="3289" y="566"/>
                  </a:lnTo>
                  <a:lnTo>
                    <a:pt x="3996" y="525"/>
                  </a:lnTo>
                  <a:lnTo>
                    <a:pt x="4702" y="505"/>
                  </a:lnTo>
                  <a:lnTo>
                    <a:pt x="5287" y="485"/>
                  </a:lnTo>
                  <a:lnTo>
                    <a:pt x="5852" y="445"/>
                  </a:lnTo>
                  <a:lnTo>
                    <a:pt x="8012" y="303"/>
                  </a:lnTo>
                  <a:lnTo>
                    <a:pt x="10009" y="182"/>
                  </a:lnTo>
                  <a:lnTo>
                    <a:pt x="11200" y="142"/>
                  </a:lnTo>
                  <a:lnTo>
                    <a:pt x="12391" y="101"/>
                  </a:lnTo>
                  <a:lnTo>
                    <a:pt x="13521" y="81"/>
                  </a:lnTo>
                  <a:lnTo>
                    <a:pt x="14651" y="81"/>
                  </a:lnTo>
                  <a:lnTo>
                    <a:pt x="15741" y="101"/>
                  </a:lnTo>
                  <a:lnTo>
                    <a:pt x="16790" y="122"/>
                  </a:lnTo>
                  <a:lnTo>
                    <a:pt x="17839" y="182"/>
                  </a:lnTo>
                  <a:lnTo>
                    <a:pt x="18868" y="243"/>
                  </a:lnTo>
                  <a:lnTo>
                    <a:pt x="19857" y="323"/>
                  </a:lnTo>
                  <a:lnTo>
                    <a:pt x="20826" y="404"/>
                  </a:lnTo>
                  <a:lnTo>
                    <a:pt x="21795" y="525"/>
                  </a:lnTo>
                  <a:lnTo>
                    <a:pt x="22723" y="666"/>
                  </a:lnTo>
                  <a:lnTo>
                    <a:pt x="23651" y="808"/>
                  </a:lnTo>
                  <a:lnTo>
                    <a:pt x="24559" y="969"/>
                  </a:lnTo>
                  <a:lnTo>
                    <a:pt x="25447" y="1151"/>
                  </a:lnTo>
                  <a:lnTo>
                    <a:pt x="26335" y="1353"/>
                  </a:lnTo>
                  <a:lnTo>
                    <a:pt x="27082" y="1534"/>
                  </a:lnTo>
                  <a:lnTo>
                    <a:pt x="27828" y="1756"/>
                  </a:lnTo>
                  <a:lnTo>
                    <a:pt x="28575" y="2019"/>
                  </a:lnTo>
                  <a:lnTo>
                    <a:pt x="28958" y="2160"/>
                  </a:lnTo>
                  <a:lnTo>
                    <a:pt x="29322" y="2321"/>
                  </a:lnTo>
                  <a:lnTo>
                    <a:pt x="29665" y="2503"/>
                  </a:lnTo>
                  <a:lnTo>
                    <a:pt x="30028" y="2684"/>
                  </a:lnTo>
                  <a:lnTo>
                    <a:pt x="30371" y="2886"/>
                  </a:lnTo>
                  <a:lnTo>
                    <a:pt x="30694" y="3108"/>
                  </a:lnTo>
                  <a:lnTo>
                    <a:pt x="30997" y="3350"/>
                  </a:lnTo>
                  <a:lnTo>
                    <a:pt x="31299" y="3613"/>
                  </a:lnTo>
                  <a:lnTo>
                    <a:pt x="31582" y="3895"/>
                  </a:lnTo>
                  <a:lnTo>
                    <a:pt x="31844" y="4198"/>
                  </a:lnTo>
                  <a:lnTo>
                    <a:pt x="32086" y="4521"/>
                  </a:lnTo>
                  <a:lnTo>
                    <a:pt x="32288" y="4844"/>
                  </a:lnTo>
                  <a:lnTo>
                    <a:pt x="32470" y="5167"/>
                  </a:lnTo>
                  <a:lnTo>
                    <a:pt x="32631" y="5490"/>
                  </a:lnTo>
                  <a:lnTo>
                    <a:pt x="32772" y="5833"/>
                  </a:lnTo>
                  <a:lnTo>
                    <a:pt x="32894" y="6176"/>
                  </a:lnTo>
                  <a:lnTo>
                    <a:pt x="33015" y="6519"/>
                  </a:lnTo>
                  <a:lnTo>
                    <a:pt x="33095" y="6862"/>
                  </a:lnTo>
                  <a:lnTo>
                    <a:pt x="33156" y="7205"/>
                  </a:lnTo>
                  <a:lnTo>
                    <a:pt x="33216" y="7548"/>
                  </a:lnTo>
                  <a:lnTo>
                    <a:pt x="33277" y="8214"/>
                  </a:lnTo>
                  <a:lnTo>
                    <a:pt x="33317" y="8860"/>
                  </a:lnTo>
                  <a:lnTo>
                    <a:pt x="33297" y="9445"/>
                  </a:lnTo>
                  <a:lnTo>
                    <a:pt x="33277" y="9949"/>
                  </a:lnTo>
                  <a:lnTo>
                    <a:pt x="33216" y="10454"/>
                  </a:lnTo>
                  <a:lnTo>
                    <a:pt x="33156" y="10938"/>
                  </a:lnTo>
                  <a:lnTo>
                    <a:pt x="33095" y="11443"/>
                  </a:lnTo>
                  <a:lnTo>
                    <a:pt x="32914" y="12431"/>
                  </a:lnTo>
                  <a:lnTo>
                    <a:pt x="32732" y="13420"/>
                  </a:lnTo>
                  <a:lnTo>
                    <a:pt x="32450" y="14954"/>
                  </a:lnTo>
                  <a:lnTo>
                    <a:pt x="32288" y="15923"/>
                  </a:lnTo>
                  <a:lnTo>
                    <a:pt x="32167" y="16710"/>
                  </a:lnTo>
                  <a:lnTo>
                    <a:pt x="32026" y="17497"/>
                  </a:lnTo>
                  <a:lnTo>
                    <a:pt x="31844" y="18284"/>
                  </a:lnTo>
                  <a:lnTo>
                    <a:pt x="31743" y="18667"/>
                  </a:lnTo>
                  <a:lnTo>
                    <a:pt x="31622" y="19051"/>
                  </a:lnTo>
                  <a:lnTo>
                    <a:pt x="31481" y="19454"/>
                  </a:lnTo>
                  <a:lnTo>
                    <a:pt x="31319" y="19898"/>
                  </a:lnTo>
                  <a:lnTo>
                    <a:pt x="31098" y="20342"/>
                  </a:lnTo>
                  <a:lnTo>
                    <a:pt x="30835" y="20806"/>
                  </a:lnTo>
                  <a:lnTo>
                    <a:pt x="30553" y="21250"/>
                  </a:lnTo>
                  <a:lnTo>
                    <a:pt x="30371" y="21472"/>
                  </a:lnTo>
                  <a:lnTo>
                    <a:pt x="30210" y="21674"/>
                  </a:lnTo>
                  <a:lnTo>
                    <a:pt x="30008" y="21876"/>
                  </a:lnTo>
                  <a:lnTo>
                    <a:pt x="29806" y="22078"/>
                  </a:lnTo>
                  <a:lnTo>
                    <a:pt x="29584" y="22259"/>
                  </a:lnTo>
                  <a:lnTo>
                    <a:pt x="29362" y="22441"/>
                  </a:lnTo>
                  <a:lnTo>
                    <a:pt x="29402" y="22501"/>
                  </a:lnTo>
                  <a:lnTo>
                    <a:pt x="29766" y="22219"/>
                  </a:lnTo>
                  <a:lnTo>
                    <a:pt x="30129" y="21876"/>
                  </a:lnTo>
                  <a:lnTo>
                    <a:pt x="30452" y="21513"/>
                  </a:lnTo>
                  <a:lnTo>
                    <a:pt x="30754" y="21089"/>
                  </a:lnTo>
                  <a:lnTo>
                    <a:pt x="31037" y="20645"/>
                  </a:lnTo>
                  <a:lnTo>
                    <a:pt x="31279" y="20160"/>
                  </a:lnTo>
                  <a:lnTo>
                    <a:pt x="31501" y="19636"/>
                  </a:lnTo>
                  <a:lnTo>
                    <a:pt x="31703" y="19071"/>
                  </a:lnTo>
                  <a:lnTo>
                    <a:pt x="31824" y="18687"/>
                  </a:lnTo>
                  <a:lnTo>
                    <a:pt x="31925" y="18304"/>
                  </a:lnTo>
                  <a:lnTo>
                    <a:pt x="32086" y="17517"/>
                  </a:lnTo>
                  <a:lnTo>
                    <a:pt x="32248" y="16730"/>
                  </a:lnTo>
                  <a:lnTo>
                    <a:pt x="32369" y="15943"/>
                  </a:lnTo>
                  <a:lnTo>
                    <a:pt x="32530" y="14954"/>
                  </a:lnTo>
                  <a:lnTo>
                    <a:pt x="32813" y="13440"/>
                  </a:lnTo>
                  <a:lnTo>
                    <a:pt x="32994" y="12452"/>
                  </a:lnTo>
                  <a:lnTo>
                    <a:pt x="33176" y="11463"/>
                  </a:lnTo>
                  <a:lnTo>
                    <a:pt x="33237" y="10958"/>
                  </a:lnTo>
                  <a:lnTo>
                    <a:pt x="33297" y="10454"/>
                  </a:lnTo>
                  <a:lnTo>
                    <a:pt x="33358" y="9949"/>
                  </a:lnTo>
                  <a:lnTo>
                    <a:pt x="33378" y="9445"/>
                  </a:lnTo>
                  <a:lnTo>
                    <a:pt x="33398" y="8860"/>
                  </a:lnTo>
                  <a:lnTo>
                    <a:pt x="33358" y="8214"/>
                  </a:lnTo>
                  <a:lnTo>
                    <a:pt x="33337" y="7871"/>
                  </a:lnTo>
                  <a:lnTo>
                    <a:pt x="33297" y="7548"/>
                  </a:lnTo>
                  <a:lnTo>
                    <a:pt x="33237" y="7205"/>
                  </a:lnTo>
                  <a:lnTo>
                    <a:pt x="33176" y="6842"/>
                  </a:lnTo>
                  <a:lnTo>
                    <a:pt x="33075" y="6499"/>
                  </a:lnTo>
                  <a:lnTo>
                    <a:pt x="32974" y="6155"/>
                  </a:lnTo>
                  <a:lnTo>
                    <a:pt x="32853" y="5812"/>
                  </a:lnTo>
                  <a:lnTo>
                    <a:pt x="32712" y="5469"/>
                  </a:lnTo>
                  <a:lnTo>
                    <a:pt x="32550" y="5126"/>
                  </a:lnTo>
                  <a:lnTo>
                    <a:pt x="32369" y="4783"/>
                  </a:lnTo>
                  <a:lnTo>
                    <a:pt x="32147" y="4460"/>
                  </a:lnTo>
                  <a:lnTo>
                    <a:pt x="31925" y="4158"/>
                  </a:lnTo>
                  <a:lnTo>
                    <a:pt x="31642" y="3855"/>
                  </a:lnTo>
                  <a:lnTo>
                    <a:pt x="31360" y="3552"/>
                  </a:lnTo>
                  <a:lnTo>
                    <a:pt x="31057" y="3290"/>
                  </a:lnTo>
                  <a:lnTo>
                    <a:pt x="30734" y="3048"/>
                  </a:lnTo>
                  <a:lnTo>
                    <a:pt x="30411" y="2826"/>
                  </a:lnTo>
                  <a:lnTo>
                    <a:pt x="30068" y="2624"/>
                  </a:lnTo>
                  <a:lnTo>
                    <a:pt x="29725" y="2422"/>
                  </a:lnTo>
                  <a:lnTo>
                    <a:pt x="29362" y="2241"/>
                  </a:lnTo>
                  <a:lnTo>
                    <a:pt x="28979" y="2079"/>
                  </a:lnTo>
                  <a:lnTo>
                    <a:pt x="28615" y="1938"/>
                  </a:lnTo>
                  <a:lnTo>
                    <a:pt x="27849" y="1675"/>
                  </a:lnTo>
                  <a:lnTo>
                    <a:pt x="27102" y="1454"/>
                  </a:lnTo>
                  <a:lnTo>
                    <a:pt x="26355" y="1272"/>
                  </a:lnTo>
                  <a:lnTo>
                    <a:pt x="25467" y="1070"/>
                  </a:lnTo>
                  <a:lnTo>
                    <a:pt x="24579" y="888"/>
                  </a:lnTo>
                  <a:lnTo>
                    <a:pt x="23671" y="727"/>
                  </a:lnTo>
                  <a:lnTo>
                    <a:pt x="22743" y="586"/>
                  </a:lnTo>
                  <a:lnTo>
                    <a:pt x="21795" y="445"/>
                  </a:lnTo>
                  <a:lnTo>
                    <a:pt x="20846" y="344"/>
                  </a:lnTo>
                  <a:lnTo>
                    <a:pt x="19857" y="243"/>
                  </a:lnTo>
                  <a:lnTo>
                    <a:pt x="18868" y="162"/>
                  </a:lnTo>
                  <a:lnTo>
                    <a:pt x="17839" y="101"/>
                  </a:lnTo>
                  <a:lnTo>
                    <a:pt x="16810" y="41"/>
                  </a:lnTo>
                  <a:lnTo>
                    <a:pt x="15741" y="21"/>
                  </a:lnTo>
                  <a:lnTo>
                    <a:pt x="14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-3224708" y="-4984335"/>
              <a:ext cx="1754433" cy="1582965"/>
            </a:xfrm>
            <a:custGeom>
              <a:rect b="b" l="l" r="r" t="t"/>
              <a:pathLst>
                <a:path extrusionOk="0" h="28314" w="31381">
                  <a:moveTo>
                    <a:pt x="3310" y="0"/>
                  </a:moveTo>
                  <a:lnTo>
                    <a:pt x="1938" y="121"/>
                  </a:lnTo>
                  <a:lnTo>
                    <a:pt x="1554" y="162"/>
                  </a:lnTo>
                  <a:lnTo>
                    <a:pt x="1231" y="222"/>
                  </a:lnTo>
                  <a:lnTo>
                    <a:pt x="989" y="303"/>
                  </a:lnTo>
                  <a:lnTo>
                    <a:pt x="868" y="343"/>
                  </a:lnTo>
                  <a:lnTo>
                    <a:pt x="787" y="404"/>
                  </a:lnTo>
                  <a:lnTo>
                    <a:pt x="687" y="485"/>
                  </a:lnTo>
                  <a:lnTo>
                    <a:pt x="626" y="565"/>
                  </a:lnTo>
                  <a:lnTo>
                    <a:pt x="545" y="666"/>
                  </a:lnTo>
                  <a:lnTo>
                    <a:pt x="485" y="787"/>
                  </a:lnTo>
                  <a:lnTo>
                    <a:pt x="384" y="1070"/>
                  </a:lnTo>
                  <a:lnTo>
                    <a:pt x="283" y="1453"/>
                  </a:lnTo>
                  <a:lnTo>
                    <a:pt x="162" y="2180"/>
                  </a:lnTo>
                  <a:lnTo>
                    <a:pt x="61" y="2926"/>
                  </a:lnTo>
                  <a:lnTo>
                    <a:pt x="21" y="3693"/>
                  </a:lnTo>
                  <a:lnTo>
                    <a:pt x="0" y="4501"/>
                  </a:lnTo>
                  <a:lnTo>
                    <a:pt x="21" y="5247"/>
                  </a:lnTo>
                  <a:lnTo>
                    <a:pt x="61" y="5974"/>
                  </a:lnTo>
                  <a:lnTo>
                    <a:pt x="122" y="6700"/>
                  </a:lnTo>
                  <a:lnTo>
                    <a:pt x="202" y="7447"/>
                  </a:lnTo>
                  <a:lnTo>
                    <a:pt x="303" y="8193"/>
                  </a:lnTo>
                  <a:lnTo>
                    <a:pt x="424" y="8940"/>
                  </a:lnTo>
                  <a:lnTo>
                    <a:pt x="666" y="10514"/>
                  </a:lnTo>
                  <a:lnTo>
                    <a:pt x="909" y="11826"/>
                  </a:lnTo>
                  <a:lnTo>
                    <a:pt x="1534" y="15559"/>
                  </a:lnTo>
                  <a:lnTo>
                    <a:pt x="1837" y="17436"/>
                  </a:lnTo>
                  <a:lnTo>
                    <a:pt x="2099" y="19333"/>
                  </a:lnTo>
                  <a:lnTo>
                    <a:pt x="2341" y="21230"/>
                  </a:lnTo>
                  <a:lnTo>
                    <a:pt x="2442" y="22198"/>
                  </a:lnTo>
                  <a:lnTo>
                    <a:pt x="2543" y="23147"/>
                  </a:lnTo>
                  <a:lnTo>
                    <a:pt x="2604" y="24095"/>
                  </a:lnTo>
                  <a:lnTo>
                    <a:pt x="2684" y="25044"/>
                  </a:lnTo>
                  <a:lnTo>
                    <a:pt x="2725" y="26013"/>
                  </a:lnTo>
                  <a:lnTo>
                    <a:pt x="2745" y="26961"/>
                  </a:lnTo>
                  <a:lnTo>
                    <a:pt x="2765" y="27143"/>
                  </a:lnTo>
                  <a:lnTo>
                    <a:pt x="2785" y="27304"/>
                  </a:lnTo>
                  <a:lnTo>
                    <a:pt x="2826" y="27486"/>
                  </a:lnTo>
                  <a:lnTo>
                    <a:pt x="2866" y="27667"/>
                  </a:lnTo>
                  <a:lnTo>
                    <a:pt x="2927" y="27829"/>
                  </a:lnTo>
                  <a:lnTo>
                    <a:pt x="3007" y="27970"/>
                  </a:lnTo>
                  <a:lnTo>
                    <a:pt x="3108" y="28091"/>
                  </a:lnTo>
                  <a:lnTo>
                    <a:pt x="3209" y="28192"/>
                  </a:lnTo>
                  <a:lnTo>
                    <a:pt x="3290" y="28253"/>
                  </a:lnTo>
                  <a:lnTo>
                    <a:pt x="3371" y="28273"/>
                  </a:lnTo>
                  <a:lnTo>
                    <a:pt x="3451" y="28313"/>
                  </a:lnTo>
                  <a:lnTo>
                    <a:pt x="3532" y="28313"/>
                  </a:lnTo>
                  <a:lnTo>
                    <a:pt x="3673" y="28293"/>
                  </a:lnTo>
                  <a:lnTo>
                    <a:pt x="3754" y="28273"/>
                  </a:lnTo>
                  <a:lnTo>
                    <a:pt x="3835" y="28232"/>
                  </a:lnTo>
                  <a:lnTo>
                    <a:pt x="3956" y="28131"/>
                  </a:lnTo>
                  <a:lnTo>
                    <a:pt x="4077" y="28031"/>
                  </a:lnTo>
                  <a:lnTo>
                    <a:pt x="4178" y="27909"/>
                  </a:lnTo>
                  <a:lnTo>
                    <a:pt x="4380" y="27667"/>
                  </a:lnTo>
                  <a:lnTo>
                    <a:pt x="5126" y="26820"/>
                  </a:lnTo>
                  <a:lnTo>
                    <a:pt x="5510" y="26396"/>
                  </a:lnTo>
                  <a:lnTo>
                    <a:pt x="5893" y="25992"/>
                  </a:lnTo>
                  <a:lnTo>
                    <a:pt x="6297" y="25589"/>
                  </a:lnTo>
                  <a:lnTo>
                    <a:pt x="6700" y="25205"/>
                  </a:lnTo>
                  <a:lnTo>
                    <a:pt x="7124" y="24842"/>
                  </a:lnTo>
                  <a:lnTo>
                    <a:pt x="7588" y="24499"/>
                  </a:lnTo>
                  <a:lnTo>
                    <a:pt x="8012" y="24196"/>
                  </a:lnTo>
                  <a:lnTo>
                    <a:pt x="8476" y="23914"/>
                  </a:lnTo>
                  <a:lnTo>
                    <a:pt x="8940" y="23651"/>
                  </a:lnTo>
                  <a:lnTo>
                    <a:pt x="9445" y="23409"/>
                  </a:lnTo>
                  <a:lnTo>
                    <a:pt x="9949" y="23187"/>
                  </a:lnTo>
                  <a:lnTo>
                    <a:pt x="10474" y="22985"/>
                  </a:lnTo>
                  <a:lnTo>
                    <a:pt x="11039" y="22804"/>
                  </a:lnTo>
                  <a:lnTo>
                    <a:pt x="11604" y="22642"/>
                  </a:lnTo>
                  <a:lnTo>
                    <a:pt x="12209" y="22501"/>
                  </a:lnTo>
                  <a:lnTo>
                    <a:pt x="12815" y="22380"/>
                  </a:lnTo>
                  <a:lnTo>
                    <a:pt x="13440" y="22279"/>
                  </a:lnTo>
                  <a:lnTo>
                    <a:pt x="14086" y="22219"/>
                  </a:lnTo>
                  <a:lnTo>
                    <a:pt x="14752" y="22158"/>
                  </a:lnTo>
                  <a:lnTo>
                    <a:pt x="15438" y="22118"/>
                  </a:lnTo>
                  <a:lnTo>
                    <a:pt x="16144" y="22098"/>
                  </a:lnTo>
                  <a:lnTo>
                    <a:pt x="16871" y="22098"/>
                  </a:lnTo>
                  <a:lnTo>
                    <a:pt x="18082" y="22138"/>
                  </a:lnTo>
                  <a:lnTo>
                    <a:pt x="19293" y="22219"/>
                  </a:lnTo>
                  <a:lnTo>
                    <a:pt x="20503" y="22320"/>
                  </a:lnTo>
                  <a:lnTo>
                    <a:pt x="21694" y="22441"/>
                  </a:lnTo>
                  <a:lnTo>
                    <a:pt x="22905" y="22562"/>
                  </a:lnTo>
                  <a:lnTo>
                    <a:pt x="24156" y="22663"/>
                  </a:lnTo>
                  <a:lnTo>
                    <a:pt x="25387" y="22743"/>
                  </a:lnTo>
                  <a:lnTo>
                    <a:pt x="26638" y="22784"/>
                  </a:lnTo>
                  <a:lnTo>
                    <a:pt x="27788" y="22784"/>
                  </a:lnTo>
                  <a:lnTo>
                    <a:pt x="28414" y="22723"/>
                  </a:lnTo>
                  <a:lnTo>
                    <a:pt x="29019" y="22642"/>
                  </a:lnTo>
                  <a:lnTo>
                    <a:pt x="29342" y="22582"/>
                  </a:lnTo>
                  <a:lnTo>
                    <a:pt x="29645" y="22501"/>
                  </a:lnTo>
                  <a:lnTo>
                    <a:pt x="29948" y="22420"/>
                  </a:lnTo>
                  <a:lnTo>
                    <a:pt x="30250" y="22320"/>
                  </a:lnTo>
                  <a:lnTo>
                    <a:pt x="30533" y="22198"/>
                  </a:lnTo>
                  <a:lnTo>
                    <a:pt x="30836" y="22057"/>
                  </a:lnTo>
                  <a:lnTo>
                    <a:pt x="31118" y="21896"/>
                  </a:lnTo>
                  <a:lnTo>
                    <a:pt x="31380" y="21734"/>
                  </a:lnTo>
                  <a:lnTo>
                    <a:pt x="31340" y="21674"/>
                  </a:lnTo>
                  <a:lnTo>
                    <a:pt x="31037" y="21855"/>
                  </a:lnTo>
                  <a:lnTo>
                    <a:pt x="30674" y="22057"/>
                  </a:lnTo>
                  <a:lnTo>
                    <a:pt x="30250" y="22239"/>
                  </a:lnTo>
                  <a:lnTo>
                    <a:pt x="30008" y="22320"/>
                  </a:lnTo>
                  <a:lnTo>
                    <a:pt x="29746" y="22400"/>
                  </a:lnTo>
                  <a:lnTo>
                    <a:pt x="29463" y="22461"/>
                  </a:lnTo>
                  <a:lnTo>
                    <a:pt x="29140" y="22542"/>
                  </a:lnTo>
                  <a:lnTo>
                    <a:pt x="28797" y="22582"/>
                  </a:lnTo>
                  <a:lnTo>
                    <a:pt x="28434" y="22642"/>
                  </a:lnTo>
                  <a:lnTo>
                    <a:pt x="28031" y="22683"/>
                  </a:lnTo>
                  <a:lnTo>
                    <a:pt x="27607" y="22703"/>
                  </a:lnTo>
                  <a:lnTo>
                    <a:pt x="26638" y="22703"/>
                  </a:lnTo>
                  <a:lnTo>
                    <a:pt x="25387" y="22663"/>
                  </a:lnTo>
                  <a:lnTo>
                    <a:pt x="24156" y="22582"/>
                  </a:lnTo>
                  <a:lnTo>
                    <a:pt x="22925" y="22481"/>
                  </a:lnTo>
                  <a:lnTo>
                    <a:pt x="21694" y="22360"/>
                  </a:lnTo>
                  <a:lnTo>
                    <a:pt x="20503" y="22259"/>
                  </a:lnTo>
                  <a:lnTo>
                    <a:pt x="19293" y="22138"/>
                  </a:lnTo>
                  <a:lnTo>
                    <a:pt x="18082" y="22057"/>
                  </a:lnTo>
                  <a:lnTo>
                    <a:pt x="16871" y="22017"/>
                  </a:lnTo>
                  <a:lnTo>
                    <a:pt x="16144" y="22017"/>
                  </a:lnTo>
                  <a:lnTo>
                    <a:pt x="15438" y="22037"/>
                  </a:lnTo>
                  <a:lnTo>
                    <a:pt x="14752" y="22077"/>
                  </a:lnTo>
                  <a:lnTo>
                    <a:pt x="14086" y="22138"/>
                  </a:lnTo>
                  <a:lnTo>
                    <a:pt x="13420" y="22219"/>
                  </a:lnTo>
                  <a:lnTo>
                    <a:pt x="12795" y="22299"/>
                  </a:lnTo>
                  <a:lnTo>
                    <a:pt x="12189" y="22420"/>
                  </a:lnTo>
                  <a:lnTo>
                    <a:pt x="11584" y="22562"/>
                  </a:lnTo>
                  <a:lnTo>
                    <a:pt x="11019" y="22723"/>
                  </a:lnTo>
                  <a:lnTo>
                    <a:pt x="10454" y="22905"/>
                  </a:lnTo>
                  <a:lnTo>
                    <a:pt x="9909" y="23107"/>
                  </a:lnTo>
                  <a:lnTo>
                    <a:pt x="9404" y="23329"/>
                  </a:lnTo>
                  <a:lnTo>
                    <a:pt x="8900" y="23571"/>
                  </a:lnTo>
                  <a:lnTo>
                    <a:pt x="8416" y="23833"/>
                  </a:lnTo>
                  <a:lnTo>
                    <a:pt x="7972" y="24116"/>
                  </a:lnTo>
                  <a:lnTo>
                    <a:pt x="7528" y="24418"/>
                  </a:lnTo>
                  <a:lnTo>
                    <a:pt x="7084" y="24782"/>
                  </a:lnTo>
                  <a:lnTo>
                    <a:pt x="6660" y="25145"/>
                  </a:lnTo>
                  <a:lnTo>
                    <a:pt x="6236" y="25528"/>
                  </a:lnTo>
                  <a:lnTo>
                    <a:pt x="5832" y="25932"/>
                  </a:lnTo>
                  <a:lnTo>
                    <a:pt x="5449" y="26356"/>
                  </a:lnTo>
                  <a:lnTo>
                    <a:pt x="5066" y="26759"/>
                  </a:lnTo>
                  <a:lnTo>
                    <a:pt x="4319" y="27607"/>
                  </a:lnTo>
                  <a:lnTo>
                    <a:pt x="4117" y="27869"/>
                  </a:lnTo>
                  <a:lnTo>
                    <a:pt x="3996" y="27990"/>
                  </a:lnTo>
                  <a:lnTo>
                    <a:pt x="3895" y="28091"/>
                  </a:lnTo>
                  <a:lnTo>
                    <a:pt x="3774" y="28172"/>
                  </a:lnTo>
                  <a:lnTo>
                    <a:pt x="3653" y="28212"/>
                  </a:lnTo>
                  <a:lnTo>
                    <a:pt x="3552" y="28232"/>
                  </a:lnTo>
                  <a:lnTo>
                    <a:pt x="3451" y="28212"/>
                  </a:lnTo>
                  <a:lnTo>
                    <a:pt x="3350" y="28192"/>
                  </a:lnTo>
                  <a:lnTo>
                    <a:pt x="3270" y="28131"/>
                  </a:lnTo>
                  <a:lnTo>
                    <a:pt x="3169" y="28031"/>
                  </a:lnTo>
                  <a:lnTo>
                    <a:pt x="3068" y="27909"/>
                  </a:lnTo>
                  <a:lnTo>
                    <a:pt x="3007" y="27768"/>
                  </a:lnTo>
                  <a:lnTo>
                    <a:pt x="2947" y="27627"/>
                  </a:lnTo>
                  <a:lnTo>
                    <a:pt x="2906" y="27465"/>
                  </a:lnTo>
                  <a:lnTo>
                    <a:pt x="2866" y="27284"/>
                  </a:lnTo>
                  <a:lnTo>
                    <a:pt x="2826" y="26961"/>
                  </a:lnTo>
                  <a:lnTo>
                    <a:pt x="2805" y="26013"/>
                  </a:lnTo>
                  <a:lnTo>
                    <a:pt x="2765" y="25044"/>
                  </a:lnTo>
                  <a:lnTo>
                    <a:pt x="2684" y="24095"/>
                  </a:lnTo>
                  <a:lnTo>
                    <a:pt x="2624" y="23147"/>
                  </a:lnTo>
                  <a:lnTo>
                    <a:pt x="2523" y="22178"/>
                  </a:lnTo>
                  <a:lnTo>
                    <a:pt x="2422" y="21230"/>
                  </a:lnTo>
                  <a:lnTo>
                    <a:pt x="2180" y="19333"/>
                  </a:lnTo>
                  <a:lnTo>
                    <a:pt x="1918" y="17436"/>
                  </a:lnTo>
                  <a:lnTo>
                    <a:pt x="1615" y="15539"/>
                  </a:lnTo>
                  <a:lnTo>
                    <a:pt x="989" y="11806"/>
                  </a:lnTo>
                  <a:lnTo>
                    <a:pt x="747" y="10494"/>
                  </a:lnTo>
                  <a:lnTo>
                    <a:pt x="505" y="8940"/>
                  </a:lnTo>
                  <a:lnTo>
                    <a:pt x="384" y="8173"/>
                  </a:lnTo>
                  <a:lnTo>
                    <a:pt x="283" y="7447"/>
                  </a:lnTo>
                  <a:lnTo>
                    <a:pt x="202" y="6700"/>
                  </a:lnTo>
                  <a:lnTo>
                    <a:pt x="142" y="5974"/>
                  </a:lnTo>
                  <a:lnTo>
                    <a:pt x="101" y="5247"/>
                  </a:lnTo>
                  <a:lnTo>
                    <a:pt x="81" y="4501"/>
                  </a:lnTo>
                  <a:lnTo>
                    <a:pt x="101" y="3693"/>
                  </a:lnTo>
                  <a:lnTo>
                    <a:pt x="142" y="2926"/>
                  </a:lnTo>
                  <a:lnTo>
                    <a:pt x="243" y="2180"/>
                  </a:lnTo>
                  <a:lnTo>
                    <a:pt x="364" y="1474"/>
                  </a:lnTo>
                  <a:lnTo>
                    <a:pt x="444" y="1110"/>
                  </a:lnTo>
                  <a:lnTo>
                    <a:pt x="545" y="828"/>
                  </a:lnTo>
                  <a:lnTo>
                    <a:pt x="606" y="707"/>
                  </a:lnTo>
                  <a:lnTo>
                    <a:pt x="666" y="626"/>
                  </a:lnTo>
                  <a:lnTo>
                    <a:pt x="747" y="545"/>
                  </a:lnTo>
                  <a:lnTo>
                    <a:pt x="828" y="465"/>
                  </a:lnTo>
                  <a:lnTo>
                    <a:pt x="909" y="404"/>
                  </a:lnTo>
                  <a:lnTo>
                    <a:pt x="1009" y="364"/>
                  </a:lnTo>
                  <a:lnTo>
                    <a:pt x="1252" y="303"/>
                  </a:lnTo>
                  <a:lnTo>
                    <a:pt x="1574" y="243"/>
                  </a:lnTo>
                  <a:lnTo>
                    <a:pt x="1958" y="202"/>
                  </a:lnTo>
                  <a:lnTo>
                    <a:pt x="3310" y="81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-3298053" y="-5040745"/>
              <a:ext cx="1571672" cy="1149682"/>
            </a:xfrm>
            <a:custGeom>
              <a:rect b="b" l="l" r="r" t="t"/>
              <a:pathLst>
                <a:path extrusionOk="0" h="20564" w="28112">
                  <a:moveTo>
                    <a:pt x="7083" y="81"/>
                  </a:moveTo>
                  <a:lnTo>
                    <a:pt x="8436" y="142"/>
                  </a:lnTo>
                  <a:lnTo>
                    <a:pt x="9767" y="202"/>
                  </a:lnTo>
                  <a:lnTo>
                    <a:pt x="12956" y="384"/>
                  </a:lnTo>
                  <a:lnTo>
                    <a:pt x="14550" y="485"/>
                  </a:lnTo>
                  <a:lnTo>
                    <a:pt x="16165" y="586"/>
                  </a:lnTo>
                  <a:lnTo>
                    <a:pt x="17779" y="727"/>
                  </a:lnTo>
                  <a:lnTo>
                    <a:pt x="19393" y="868"/>
                  </a:lnTo>
                  <a:lnTo>
                    <a:pt x="21008" y="1030"/>
                  </a:lnTo>
                  <a:lnTo>
                    <a:pt x="22602" y="1211"/>
                  </a:lnTo>
                  <a:lnTo>
                    <a:pt x="23248" y="1312"/>
                  </a:lnTo>
                  <a:lnTo>
                    <a:pt x="23873" y="1433"/>
                  </a:lnTo>
                  <a:lnTo>
                    <a:pt x="24499" y="1574"/>
                  </a:lnTo>
                  <a:lnTo>
                    <a:pt x="24781" y="1675"/>
                  </a:lnTo>
                  <a:lnTo>
                    <a:pt x="25084" y="1776"/>
                  </a:lnTo>
                  <a:lnTo>
                    <a:pt x="25346" y="1877"/>
                  </a:lnTo>
                  <a:lnTo>
                    <a:pt x="25629" y="2018"/>
                  </a:lnTo>
                  <a:lnTo>
                    <a:pt x="25871" y="2160"/>
                  </a:lnTo>
                  <a:lnTo>
                    <a:pt x="26113" y="2301"/>
                  </a:lnTo>
                  <a:lnTo>
                    <a:pt x="26355" y="2483"/>
                  </a:lnTo>
                  <a:lnTo>
                    <a:pt x="26557" y="2684"/>
                  </a:lnTo>
                  <a:lnTo>
                    <a:pt x="26759" y="2886"/>
                  </a:lnTo>
                  <a:lnTo>
                    <a:pt x="26941" y="3128"/>
                  </a:lnTo>
                  <a:lnTo>
                    <a:pt x="27082" y="3370"/>
                  </a:lnTo>
                  <a:lnTo>
                    <a:pt x="27203" y="3613"/>
                  </a:lnTo>
                  <a:lnTo>
                    <a:pt x="27304" y="3855"/>
                  </a:lnTo>
                  <a:lnTo>
                    <a:pt x="27405" y="4137"/>
                  </a:lnTo>
                  <a:lnTo>
                    <a:pt x="27486" y="4400"/>
                  </a:lnTo>
                  <a:lnTo>
                    <a:pt x="27546" y="4662"/>
                  </a:lnTo>
                  <a:lnTo>
                    <a:pt x="27667" y="5207"/>
                  </a:lnTo>
                  <a:lnTo>
                    <a:pt x="27748" y="5772"/>
                  </a:lnTo>
                  <a:lnTo>
                    <a:pt x="27829" y="6337"/>
                  </a:lnTo>
                  <a:lnTo>
                    <a:pt x="27909" y="6922"/>
                  </a:lnTo>
                  <a:lnTo>
                    <a:pt x="27950" y="7487"/>
                  </a:lnTo>
                  <a:lnTo>
                    <a:pt x="27990" y="8072"/>
                  </a:lnTo>
                  <a:lnTo>
                    <a:pt x="28030" y="8678"/>
                  </a:lnTo>
                  <a:lnTo>
                    <a:pt x="28030" y="9283"/>
                  </a:lnTo>
                  <a:lnTo>
                    <a:pt x="28030" y="9889"/>
                  </a:lnTo>
                  <a:lnTo>
                    <a:pt x="28010" y="10494"/>
                  </a:lnTo>
                  <a:lnTo>
                    <a:pt x="27990" y="11120"/>
                  </a:lnTo>
                  <a:lnTo>
                    <a:pt x="27950" y="11765"/>
                  </a:lnTo>
                  <a:lnTo>
                    <a:pt x="27889" y="12411"/>
                  </a:lnTo>
                  <a:lnTo>
                    <a:pt x="27829" y="13057"/>
                  </a:lnTo>
                  <a:lnTo>
                    <a:pt x="27748" y="13723"/>
                  </a:lnTo>
                  <a:lnTo>
                    <a:pt x="27526" y="15075"/>
                  </a:lnTo>
                  <a:lnTo>
                    <a:pt x="27405" y="15700"/>
                  </a:lnTo>
                  <a:lnTo>
                    <a:pt x="27344" y="16003"/>
                  </a:lnTo>
                  <a:lnTo>
                    <a:pt x="27264" y="16306"/>
                  </a:lnTo>
                  <a:lnTo>
                    <a:pt x="27142" y="16609"/>
                  </a:lnTo>
                  <a:lnTo>
                    <a:pt x="27021" y="16891"/>
                  </a:lnTo>
                  <a:lnTo>
                    <a:pt x="26880" y="17174"/>
                  </a:lnTo>
                  <a:lnTo>
                    <a:pt x="26698" y="17436"/>
                  </a:lnTo>
                  <a:lnTo>
                    <a:pt x="26577" y="17597"/>
                  </a:lnTo>
                  <a:lnTo>
                    <a:pt x="26436" y="17739"/>
                  </a:lnTo>
                  <a:lnTo>
                    <a:pt x="26275" y="17900"/>
                  </a:lnTo>
                  <a:lnTo>
                    <a:pt x="26113" y="18021"/>
                  </a:lnTo>
                  <a:lnTo>
                    <a:pt x="25932" y="18162"/>
                  </a:lnTo>
                  <a:lnTo>
                    <a:pt x="25750" y="18284"/>
                  </a:lnTo>
                  <a:lnTo>
                    <a:pt x="25548" y="18384"/>
                  </a:lnTo>
                  <a:lnTo>
                    <a:pt x="25326" y="18485"/>
                  </a:lnTo>
                  <a:lnTo>
                    <a:pt x="25104" y="18586"/>
                  </a:lnTo>
                  <a:lnTo>
                    <a:pt x="24862" y="18667"/>
                  </a:lnTo>
                  <a:lnTo>
                    <a:pt x="24337" y="18828"/>
                  </a:lnTo>
                  <a:lnTo>
                    <a:pt x="23772" y="18949"/>
                  </a:lnTo>
                  <a:lnTo>
                    <a:pt x="23147" y="19030"/>
                  </a:lnTo>
                  <a:lnTo>
                    <a:pt x="22299" y="19091"/>
                  </a:lnTo>
                  <a:lnTo>
                    <a:pt x="21452" y="19111"/>
                  </a:lnTo>
                  <a:lnTo>
                    <a:pt x="20604" y="19091"/>
                  </a:lnTo>
                  <a:lnTo>
                    <a:pt x="19757" y="19050"/>
                  </a:lnTo>
                  <a:lnTo>
                    <a:pt x="18909" y="18990"/>
                  </a:lnTo>
                  <a:lnTo>
                    <a:pt x="18061" y="18909"/>
                  </a:lnTo>
                  <a:lnTo>
                    <a:pt x="16386" y="18727"/>
                  </a:lnTo>
                  <a:lnTo>
                    <a:pt x="15277" y="18606"/>
                  </a:lnTo>
                  <a:lnTo>
                    <a:pt x="14187" y="18485"/>
                  </a:lnTo>
                  <a:lnTo>
                    <a:pt x="13077" y="18405"/>
                  </a:lnTo>
                  <a:lnTo>
                    <a:pt x="11987" y="18344"/>
                  </a:lnTo>
                  <a:lnTo>
                    <a:pt x="10877" y="18344"/>
                  </a:lnTo>
                  <a:lnTo>
                    <a:pt x="10332" y="18384"/>
                  </a:lnTo>
                  <a:lnTo>
                    <a:pt x="9788" y="18425"/>
                  </a:lnTo>
                  <a:lnTo>
                    <a:pt x="9243" y="18485"/>
                  </a:lnTo>
                  <a:lnTo>
                    <a:pt x="8698" y="18566"/>
                  </a:lnTo>
                  <a:lnTo>
                    <a:pt x="8153" y="18667"/>
                  </a:lnTo>
                  <a:lnTo>
                    <a:pt x="7608" y="18808"/>
                  </a:lnTo>
                  <a:lnTo>
                    <a:pt x="7184" y="18929"/>
                  </a:lnTo>
                  <a:lnTo>
                    <a:pt x="6761" y="19071"/>
                  </a:lnTo>
                  <a:lnTo>
                    <a:pt x="5933" y="19373"/>
                  </a:lnTo>
                  <a:lnTo>
                    <a:pt x="5126" y="19716"/>
                  </a:lnTo>
                  <a:lnTo>
                    <a:pt x="4319" y="20059"/>
                  </a:lnTo>
                  <a:lnTo>
                    <a:pt x="4117" y="20140"/>
                  </a:lnTo>
                  <a:lnTo>
                    <a:pt x="3693" y="20322"/>
                  </a:lnTo>
                  <a:lnTo>
                    <a:pt x="3491" y="20382"/>
                  </a:lnTo>
                  <a:lnTo>
                    <a:pt x="3269" y="20443"/>
                  </a:lnTo>
                  <a:lnTo>
                    <a:pt x="3068" y="20463"/>
                  </a:lnTo>
                  <a:lnTo>
                    <a:pt x="2866" y="20483"/>
                  </a:lnTo>
                  <a:lnTo>
                    <a:pt x="2664" y="20443"/>
                  </a:lnTo>
                  <a:lnTo>
                    <a:pt x="2462" y="20382"/>
                  </a:lnTo>
                  <a:lnTo>
                    <a:pt x="2301" y="20302"/>
                  </a:lnTo>
                  <a:lnTo>
                    <a:pt x="2139" y="20180"/>
                  </a:lnTo>
                  <a:lnTo>
                    <a:pt x="2018" y="20059"/>
                  </a:lnTo>
                  <a:lnTo>
                    <a:pt x="1917" y="19898"/>
                  </a:lnTo>
                  <a:lnTo>
                    <a:pt x="1817" y="19737"/>
                  </a:lnTo>
                  <a:lnTo>
                    <a:pt x="1756" y="19575"/>
                  </a:lnTo>
                  <a:lnTo>
                    <a:pt x="1695" y="19414"/>
                  </a:lnTo>
                  <a:lnTo>
                    <a:pt x="1655" y="19252"/>
                  </a:lnTo>
                  <a:lnTo>
                    <a:pt x="1635" y="18909"/>
                  </a:lnTo>
                  <a:lnTo>
                    <a:pt x="1635" y="18586"/>
                  </a:lnTo>
                  <a:lnTo>
                    <a:pt x="1655" y="18243"/>
                  </a:lnTo>
                  <a:lnTo>
                    <a:pt x="1695" y="17920"/>
                  </a:lnTo>
                  <a:lnTo>
                    <a:pt x="1716" y="17759"/>
                  </a:lnTo>
                  <a:lnTo>
                    <a:pt x="1796" y="16851"/>
                  </a:lnTo>
                  <a:lnTo>
                    <a:pt x="1857" y="15922"/>
                  </a:lnTo>
                  <a:lnTo>
                    <a:pt x="1857" y="15014"/>
                  </a:lnTo>
                  <a:lnTo>
                    <a:pt x="1817" y="14106"/>
                  </a:lnTo>
                  <a:lnTo>
                    <a:pt x="1736" y="13198"/>
                  </a:lnTo>
                  <a:lnTo>
                    <a:pt x="1615" y="12290"/>
                  </a:lnTo>
                  <a:lnTo>
                    <a:pt x="1453" y="11382"/>
                  </a:lnTo>
                  <a:lnTo>
                    <a:pt x="1251" y="10474"/>
                  </a:lnTo>
                  <a:lnTo>
                    <a:pt x="1050" y="9747"/>
                  </a:lnTo>
                  <a:lnTo>
                    <a:pt x="848" y="9021"/>
                  </a:lnTo>
                  <a:lnTo>
                    <a:pt x="626" y="8234"/>
                  </a:lnTo>
                  <a:lnTo>
                    <a:pt x="424" y="7447"/>
                  </a:lnTo>
                  <a:lnTo>
                    <a:pt x="323" y="7043"/>
                  </a:lnTo>
                  <a:lnTo>
                    <a:pt x="242" y="6640"/>
                  </a:lnTo>
                  <a:lnTo>
                    <a:pt x="182" y="6236"/>
                  </a:lnTo>
                  <a:lnTo>
                    <a:pt x="121" y="5812"/>
                  </a:lnTo>
                  <a:lnTo>
                    <a:pt x="101" y="5510"/>
                  </a:lnTo>
                  <a:lnTo>
                    <a:pt x="81" y="5227"/>
                  </a:lnTo>
                  <a:lnTo>
                    <a:pt x="81" y="4924"/>
                  </a:lnTo>
                  <a:lnTo>
                    <a:pt x="101" y="4642"/>
                  </a:lnTo>
                  <a:lnTo>
                    <a:pt x="121" y="4339"/>
                  </a:lnTo>
                  <a:lnTo>
                    <a:pt x="162" y="4077"/>
                  </a:lnTo>
                  <a:lnTo>
                    <a:pt x="222" y="3794"/>
                  </a:lnTo>
                  <a:lnTo>
                    <a:pt x="283" y="3532"/>
                  </a:lnTo>
                  <a:lnTo>
                    <a:pt x="343" y="3270"/>
                  </a:lnTo>
                  <a:lnTo>
                    <a:pt x="444" y="3027"/>
                  </a:lnTo>
                  <a:lnTo>
                    <a:pt x="545" y="2765"/>
                  </a:lnTo>
                  <a:lnTo>
                    <a:pt x="646" y="2543"/>
                  </a:lnTo>
                  <a:lnTo>
                    <a:pt x="767" y="2301"/>
                  </a:lnTo>
                  <a:lnTo>
                    <a:pt x="908" y="2099"/>
                  </a:lnTo>
                  <a:lnTo>
                    <a:pt x="1050" y="1877"/>
                  </a:lnTo>
                  <a:lnTo>
                    <a:pt x="1211" y="1675"/>
                  </a:lnTo>
                  <a:lnTo>
                    <a:pt x="1494" y="1352"/>
                  </a:lnTo>
                  <a:lnTo>
                    <a:pt x="1837" y="1070"/>
                  </a:lnTo>
                  <a:lnTo>
                    <a:pt x="2200" y="828"/>
                  </a:lnTo>
                  <a:lnTo>
                    <a:pt x="2583" y="606"/>
                  </a:lnTo>
                  <a:lnTo>
                    <a:pt x="2987" y="444"/>
                  </a:lnTo>
                  <a:lnTo>
                    <a:pt x="3431" y="303"/>
                  </a:lnTo>
                  <a:lnTo>
                    <a:pt x="3895" y="202"/>
                  </a:lnTo>
                  <a:lnTo>
                    <a:pt x="4379" y="142"/>
                  </a:lnTo>
                  <a:lnTo>
                    <a:pt x="5045" y="101"/>
                  </a:lnTo>
                  <a:lnTo>
                    <a:pt x="5731" y="81"/>
                  </a:lnTo>
                  <a:close/>
                  <a:moveTo>
                    <a:pt x="5731" y="0"/>
                  </a:moveTo>
                  <a:lnTo>
                    <a:pt x="5045" y="21"/>
                  </a:lnTo>
                  <a:lnTo>
                    <a:pt x="4359" y="61"/>
                  </a:lnTo>
                  <a:lnTo>
                    <a:pt x="3875" y="121"/>
                  </a:lnTo>
                  <a:lnTo>
                    <a:pt x="3411" y="222"/>
                  </a:lnTo>
                  <a:lnTo>
                    <a:pt x="2967" y="364"/>
                  </a:lnTo>
                  <a:lnTo>
                    <a:pt x="2543" y="545"/>
                  </a:lnTo>
                  <a:lnTo>
                    <a:pt x="2139" y="767"/>
                  </a:lnTo>
                  <a:lnTo>
                    <a:pt x="1776" y="1009"/>
                  </a:lnTo>
                  <a:lnTo>
                    <a:pt x="1453" y="1312"/>
                  </a:lnTo>
                  <a:lnTo>
                    <a:pt x="1151" y="1635"/>
                  </a:lnTo>
                  <a:lnTo>
                    <a:pt x="989" y="1837"/>
                  </a:lnTo>
                  <a:lnTo>
                    <a:pt x="828" y="2039"/>
                  </a:lnTo>
                  <a:lnTo>
                    <a:pt x="707" y="2261"/>
                  </a:lnTo>
                  <a:lnTo>
                    <a:pt x="565" y="2503"/>
                  </a:lnTo>
                  <a:lnTo>
                    <a:pt x="464" y="2745"/>
                  </a:lnTo>
                  <a:lnTo>
                    <a:pt x="364" y="2987"/>
                  </a:lnTo>
                  <a:lnTo>
                    <a:pt x="283" y="3249"/>
                  </a:lnTo>
                  <a:lnTo>
                    <a:pt x="202" y="3512"/>
                  </a:lnTo>
                  <a:lnTo>
                    <a:pt x="142" y="3774"/>
                  </a:lnTo>
                  <a:lnTo>
                    <a:pt x="81" y="4057"/>
                  </a:lnTo>
                  <a:lnTo>
                    <a:pt x="41" y="4339"/>
                  </a:lnTo>
                  <a:lnTo>
                    <a:pt x="20" y="4622"/>
                  </a:lnTo>
                  <a:lnTo>
                    <a:pt x="0" y="4924"/>
                  </a:lnTo>
                  <a:lnTo>
                    <a:pt x="0" y="5227"/>
                  </a:lnTo>
                  <a:lnTo>
                    <a:pt x="20" y="5530"/>
                  </a:lnTo>
                  <a:lnTo>
                    <a:pt x="41" y="5832"/>
                  </a:lnTo>
                  <a:lnTo>
                    <a:pt x="101" y="6236"/>
                  </a:lnTo>
                  <a:lnTo>
                    <a:pt x="162" y="6660"/>
                  </a:lnTo>
                  <a:lnTo>
                    <a:pt x="242" y="7063"/>
                  </a:lnTo>
                  <a:lnTo>
                    <a:pt x="343" y="7467"/>
                  </a:lnTo>
                  <a:lnTo>
                    <a:pt x="545" y="8254"/>
                  </a:lnTo>
                  <a:lnTo>
                    <a:pt x="767" y="9041"/>
                  </a:lnTo>
                  <a:lnTo>
                    <a:pt x="969" y="9768"/>
                  </a:lnTo>
                  <a:lnTo>
                    <a:pt x="1171" y="10494"/>
                  </a:lnTo>
                  <a:lnTo>
                    <a:pt x="1373" y="11402"/>
                  </a:lnTo>
                  <a:lnTo>
                    <a:pt x="1534" y="12290"/>
                  </a:lnTo>
                  <a:lnTo>
                    <a:pt x="1655" y="13198"/>
                  </a:lnTo>
                  <a:lnTo>
                    <a:pt x="1736" y="14106"/>
                  </a:lnTo>
                  <a:lnTo>
                    <a:pt x="1776" y="15014"/>
                  </a:lnTo>
                  <a:lnTo>
                    <a:pt x="1776" y="15922"/>
                  </a:lnTo>
                  <a:lnTo>
                    <a:pt x="1716" y="16851"/>
                  </a:lnTo>
                  <a:lnTo>
                    <a:pt x="1635" y="17759"/>
                  </a:lnTo>
                  <a:lnTo>
                    <a:pt x="1615" y="17900"/>
                  </a:lnTo>
                  <a:lnTo>
                    <a:pt x="1574" y="18243"/>
                  </a:lnTo>
                  <a:lnTo>
                    <a:pt x="1554" y="18586"/>
                  </a:lnTo>
                  <a:lnTo>
                    <a:pt x="1554" y="18929"/>
                  </a:lnTo>
                  <a:lnTo>
                    <a:pt x="1595" y="19252"/>
                  </a:lnTo>
                  <a:lnTo>
                    <a:pt x="1615" y="19434"/>
                  </a:lnTo>
                  <a:lnTo>
                    <a:pt x="1675" y="19595"/>
                  </a:lnTo>
                  <a:lnTo>
                    <a:pt x="1756" y="19777"/>
                  </a:lnTo>
                  <a:lnTo>
                    <a:pt x="1837" y="19938"/>
                  </a:lnTo>
                  <a:lnTo>
                    <a:pt x="1958" y="20100"/>
                  </a:lnTo>
                  <a:lnTo>
                    <a:pt x="2099" y="20241"/>
                  </a:lnTo>
                  <a:lnTo>
                    <a:pt x="2260" y="20362"/>
                  </a:lnTo>
                  <a:lnTo>
                    <a:pt x="2422" y="20463"/>
                  </a:lnTo>
                  <a:lnTo>
                    <a:pt x="2563" y="20503"/>
                  </a:lnTo>
                  <a:lnTo>
                    <a:pt x="2684" y="20544"/>
                  </a:lnTo>
                  <a:lnTo>
                    <a:pt x="2926" y="20564"/>
                  </a:lnTo>
                  <a:lnTo>
                    <a:pt x="3088" y="20544"/>
                  </a:lnTo>
                  <a:lnTo>
                    <a:pt x="3229" y="20524"/>
                  </a:lnTo>
                  <a:lnTo>
                    <a:pt x="3532" y="20463"/>
                  </a:lnTo>
                  <a:lnTo>
                    <a:pt x="3855" y="20342"/>
                  </a:lnTo>
                  <a:lnTo>
                    <a:pt x="4157" y="20221"/>
                  </a:lnTo>
                  <a:lnTo>
                    <a:pt x="4339" y="20140"/>
                  </a:lnTo>
                  <a:lnTo>
                    <a:pt x="5146" y="19777"/>
                  </a:lnTo>
                  <a:lnTo>
                    <a:pt x="5974" y="19454"/>
                  </a:lnTo>
                  <a:lnTo>
                    <a:pt x="6801" y="19131"/>
                  </a:lnTo>
                  <a:lnTo>
                    <a:pt x="7205" y="19010"/>
                  </a:lnTo>
                  <a:lnTo>
                    <a:pt x="7628" y="18889"/>
                  </a:lnTo>
                  <a:lnTo>
                    <a:pt x="8173" y="18748"/>
                  </a:lnTo>
                  <a:lnTo>
                    <a:pt x="8718" y="18647"/>
                  </a:lnTo>
                  <a:lnTo>
                    <a:pt x="9243" y="18566"/>
                  </a:lnTo>
                  <a:lnTo>
                    <a:pt x="9788" y="18506"/>
                  </a:lnTo>
                  <a:lnTo>
                    <a:pt x="10332" y="18465"/>
                  </a:lnTo>
                  <a:lnTo>
                    <a:pt x="10877" y="18425"/>
                  </a:lnTo>
                  <a:lnTo>
                    <a:pt x="11987" y="18425"/>
                  </a:lnTo>
                  <a:lnTo>
                    <a:pt x="13077" y="18485"/>
                  </a:lnTo>
                  <a:lnTo>
                    <a:pt x="14187" y="18566"/>
                  </a:lnTo>
                  <a:lnTo>
                    <a:pt x="15277" y="18687"/>
                  </a:lnTo>
                  <a:lnTo>
                    <a:pt x="16366" y="18808"/>
                  </a:lnTo>
                  <a:lnTo>
                    <a:pt x="18061" y="18990"/>
                  </a:lnTo>
                  <a:lnTo>
                    <a:pt x="18909" y="19071"/>
                  </a:lnTo>
                  <a:lnTo>
                    <a:pt x="19757" y="19131"/>
                  </a:lnTo>
                  <a:lnTo>
                    <a:pt x="20604" y="19171"/>
                  </a:lnTo>
                  <a:lnTo>
                    <a:pt x="21472" y="19192"/>
                  </a:lnTo>
                  <a:lnTo>
                    <a:pt x="22319" y="19171"/>
                  </a:lnTo>
                  <a:lnTo>
                    <a:pt x="23167" y="19111"/>
                  </a:lnTo>
                  <a:lnTo>
                    <a:pt x="23793" y="19010"/>
                  </a:lnTo>
                  <a:lnTo>
                    <a:pt x="24358" y="18909"/>
                  </a:lnTo>
                  <a:lnTo>
                    <a:pt x="24902" y="18748"/>
                  </a:lnTo>
                  <a:lnTo>
                    <a:pt x="25145" y="18667"/>
                  </a:lnTo>
                  <a:lnTo>
                    <a:pt x="25367" y="18566"/>
                  </a:lnTo>
                  <a:lnTo>
                    <a:pt x="25589" y="18465"/>
                  </a:lnTo>
                  <a:lnTo>
                    <a:pt x="25790" y="18344"/>
                  </a:lnTo>
                  <a:lnTo>
                    <a:pt x="25992" y="18223"/>
                  </a:lnTo>
                  <a:lnTo>
                    <a:pt x="26174" y="18082"/>
                  </a:lnTo>
                  <a:lnTo>
                    <a:pt x="26335" y="17961"/>
                  </a:lnTo>
                  <a:lnTo>
                    <a:pt x="26497" y="17799"/>
                  </a:lnTo>
                  <a:lnTo>
                    <a:pt x="26638" y="17638"/>
                  </a:lnTo>
                  <a:lnTo>
                    <a:pt x="26779" y="17476"/>
                  </a:lnTo>
                  <a:lnTo>
                    <a:pt x="26941" y="17214"/>
                  </a:lnTo>
                  <a:lnTo>
                    <a:pt x="27102" y="16931"/>
                  </a:lnTo>
                  <a:lnTo>
                    <a:pt x="27223" y="16629"/>
                  </a:lnTo>
                  <a:lnTo>
                    <a:pt x="27324" y="16326"/>
                  </a:lnTo>
                  <a:lnTo>
                    <a:pt x="27425" y="16023"/>
                  </a:lnTo>
                  <a:lnTo>
                    <a:pt x="27486" y="15721"/>
                  </a:lnTo>
                  <a:lnTo>
                    <a:pt x="27607" y="15095"/>
                  </a:lnTo>
                  <a:lnTo>
                    <a:pt x="27728" y="14409"/>
                  </a:lnTo>
                  <a:lnTo>
                    <a:pt x="27829" y="13723"/>
                  </a:lnTo>
                  <a:lnTo>
                    <a:pt x="27909" y="13057"/>
                  </a:lnTo>
                  <a:lnTo>
                    <a:pt x="27970" y="12411"/>
                  </a:lnTo>
                  <a:lnTo>
                    <a:pt x="28030" y="11765"/>
                  </a:lnTo>
                  <a:lnTo>
                    <a:pt x="28071" y="11140"/>
                  </a:lnTo>
                  <a:lnTo>
                    <a:pt x="28091" y="10494"/>
                  </a:lnTo>
                  <a:lnTo>
                    <a:pt x="28111" y="9889"/>
                  </a:lnTo>
                  <a:lnTo>
                    <a:pt x="28111" y="9263"/>
                  </a:lnTo>
                  <a:lnTo>
                    <a:pt x="28111" y="8678"/>
                  </a:lnTo>
                  <a:lnTo>
                    <a:pt x="28071" y="8072"/>
                  </a:lnTo>
                  <a:lnTo>
                    <a:pt x="28030" y="7487"/>
                  </a:lnTo>
                  <a:lnTo>
                    <a:pt x="27990" y="6902"/>
                  </a:lnTo>
                  <a:lnTo>
                    <a:pt x="27909" y="6337"/>
                  </a:lnTo>
                  <a:lnTo>
                    <a:pt x="27829" y="5752"/>
                  </a:lnTo>
                  <a:lnTo>
                    <a:pt x="27748" y="5207"/>
                  </a:lnTo>
                  <a:lnTo>
                    <a:pt x="27627" y="4642"/>
                  </a:lnTo>
                  <a:lnTo>
                    <a:pt x="27566" y="4379"/>
                  </a:lnTo>
                  <a:lnTo>
                    <a:pt x="27486" y="4097"/>
                  </a:lnTo>
                  <a:lnTo>
                    <a:pt x="27385" y="3835"/>
                  </a:lnTo>
                  <a:lnTo>
                    <a:pt x="27284" y="3572"/>
                  </a:lnTo>
                  <a:lnTo>
                    <a:pt x="27142" y="3330"/>
                  </a:lnTo>
                  <a:lnTo>
                    <a:pt x="27001" y="3088"/>
                  </a:lnTo>
                  <a:lnTo>
                    <a:pt x="26820" y="2846"/>
                  </a:lnTo>
                  <a:lnTo>
                    <a:pt x="26618" y="2624"/>
                  </a:lnTo>
                  <a:lnTo>
                    <a:pt x="26396" y="2422"/>
                  </a:lnTo>
                  <a:lnTo>
                    <a:pt x="26174" y="2240"/>
                  </a:lnTo>
                  <a:lnTo>
                    <a:pt x="25932" y="2079"/>
                  </a:lnTo>
                  <a:lnTo>
                    <a:pt x="25669" y="1938"/>
                  </a:lnTo>
                  <a:lnTo>
                    <a:pt x="25407" y="1817"/>
                  </a:lnTo>
                  <a:lnTo>
                    <a:pt x="25124" y="1696"/>
                  </a:lnTo>
                  <a:lnTo>
                    <a:pt x="24822" y="1595"/>
                  </a:lnTo>
                  <a:lnTo>
                    <a:pt x="24519" y="1494"/>
                  </a:lnTo>
                  <a:lnTo>
                    <a:pt x="23914" y="1352"/>
                  </a:lnTo>
                  <a:lnTo>
                    <a:pt x="23268" y="1231"/>
                  </a:lnTo>
                  <a:lnTo>
                    <a:pt x="22622" y="1130"/>
                  </a:lnTo>
                  <a:lnTo>
                    <a:pt x="21008" y="949"/>
                  </a:lnTo>
                  <a:lnTo>
                    <a:pt x="19413" y="787"/>
                  </a:lnTo>
                  <a:lnTo>
                    <a:pt x="17799" y="646"/>
                  </a:lnTo>
                  <a:lnTo>
                    <a:pt x="16185" y="505"/>
                  </a:lnTo>
                  <a:lnTo>
                    <a:pt x="14570" y="404"/>
                  </a:lnTo>
                  <a:lnTo>
                    <a:pt x="12956" y="303"/>
                  </a:lnTo>
                  <a:lnTo>
                    <a:pt x="9767" y="121"/>
                  </a:lnTo>
                  <a:lnTo>
                    <a:pt x="8436" y="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-3275464" y="-5033980"/>
              <a:ext cx="1393383" cy="700689"/>
            </a:xfrm>
            <a:custGeom>
              <a:rect b="b" l="l" r="r" t="t"/>
              <a:pathLst>
                <a:path extrusionOk="0" h="12533" w="24923">
                  <a:moveTo>
                    <a:pt x="9525" y="0"/>
                  </a:moveTo>
                  <a:lnTo>
                    <a:pt x="8536" y="21"/>
                  </a:lnTo>
                  <a:lnTo>
                    <a:pt x="7547" y="41"/>
                  </a:lnTo>
                  <a:lnTo>
                    <a:pt x="6579" y="61"/>
                  </a:lnTo>
                  <a:lnTo>
                    <a:pt x="5630" y="122"/>
                  </a:lnTo>
                  <a:lnTo>
                    <a:pt x="4682" y="182"/>
                  </a:lnTo>
                  <a:lnTo>
                    <a:pt x="3754" y="263"/>
                  </a:lnTo>
                  <a:lnTo>
                    <a:pt x="3269" y="303"/>
                  </a:lnTo>
                  <a:lnTo>
                    <a:pt x="2785" y="384"/>
                  </a:lnTo>
                  <a:lnTo>
                    <a:pt x="2301" y="485"/>
                  </a:lnTo>
                  <a:lnTo>
                    <a:pt x="2079" y="545"/>
                  </a:lnTo>
                  <a:lnTo>
                    <a:pt x="1857" y="626"/>
                  </a:lnTo>
                  <a:lnTo>
                    <a:pt x="1635" y="727"/>
                  </a:lnTo>
                  <a:lnTo>
                    <a:pt x="1433" y="828"/>
                  </a:lnTo>
                  <a:lnTo>
                    <a:pt x="1231" y="949"/>
                  </a:lnTo>
                  <a:lnTo>
                    <a:pt x="1029" y="1090"/>
                  </a:lnTo>
                  <a:lnTo>
                    <a:pt x="868" y="1252"/>
                  </a:lnTo>
                  <a:lnTo>
                    <a:pt x="686" y="1413"/>
                  </a:lnTo>
                  <a:lnTo>
                    <a:pt x="545" y="1615"/>
                  </a:lnTo>
                  <a:lnTo>
                    <a:pt x="404" y="1817"/>
                  </a:lnTo>
                  <a:lnTo>
                    <a:pt x="283" y="2059"/>
                  </a:lnTo>
                  <a:lnTo>
                    <a:pt x="182" y="2301"/>
                  </a:lnTo>
                  <a:lnTo>
                    <a:pt x="81" y="2543"/>
                  </a:lnTo>
                  <a:lnTo>
                    <a:pt x="0" y="2805"/>
                  </a:lnTo>
                  <a:lnTo>
                    <a:pt x="61" y="2826"/>
                  </a:lnTo>
                  <a:lnTo>
                    <a:pt x="162" y="2584"/>
                  </a:lnTo>
                  <a:lnTo>
                    <a:pt x="242" y="2321"/>
                  </a:lnTo>
                  <a:lnTo>
                    <a:pt x="363" y="2079"/>
                  </a:lnTo>
                  <a:lnTo>
                    <a:pt x="484" y="1857"/>
                  </a:lnTo>
                  <a:lnTo>
                    <a:pt x="606" y="1655"/>
                  </a:lnTo>
                  <a:lnTo>
                    <a:pt x="767" y="1474"/>
                  </a:lnTo>
                  <a:lnTo>
                    <a:pt x="908" y="1292"/>
                  </a:lnTo>
                  <a:lnTo>
                    <a:pt x="1090" y="1151"/>
                  </a:lnTo>
                  <a:lnTo>
                    <a:pt x="1271" y="1009"/>
                  </a:lnTo>
                  <a:lnTo>
                    <a:pt x="1473" y="909"/>
                  </a:lnTo>
                  <a:lnTo>
                    <a:pt x="1675" y="787"/>
                  </a:lnTo>
                  <a:lnTo>
                    <a:pt x="1897" y="707"/>
                  </a:lnTo>
                  <a:lnTo>
                    <a:pt x="2119" y="626"/>
                  </a:lnTo>
                  <a:lnTo>
                    <a:pt x="2341" y="566"/>
                  </a:lnTo>
                  <a:lnTo>
                    <a:pt x="2805" y="465"/>
                  </a:lnTo>
                  <a:lnTo>
                    <a:pt x="3269" y="384"/>
                  </a:lnTo>
                  <a:lnTo>
                    <a:pt x="3754" y="344"/>
                  </a:lnTo>
                  <a:lnTo>
                    <a:pt x="4682" y="263"/>
                  </a:lnTo>
                  <a:lnTo>
                    <a:pt x="5630" y="202"/>
                  </a:lnTo>
                  <a:lnTo>
                    <a:pt x="6579" y="142"/>
                  </a:lnTo>
                  <a:lnTo>
                    <a:pt x="7547" y="122"/>
                  </a:lnTo>
                  <a:lnTo>
                    <a:pt x="8536" y="101"/>
                  </a:lnTo>
                  <a:lnTo>
                    <a:pt x="9525" y="81"/>
                  </a:lnTo>
                  <a:lnTo>
                    <a:pt x="10514" y="81"/>
                  </a:lnTo>
                  <a:lnTo>
                    <a:pt x="11523" y="101"/>
                  </a:lnTo>
                  <a:lnTo>
                    <a:pt x="12552" y="142"/>
                  </a:lnTo>
                  <a:lnTo>
                    <a:pt x="13601" y="182"/>
                  </a:lnTo>
                  <a:lnTo>
                    <a:pt x="14651" y="243"/>
                  </a:lnTo>
                  <a:lnTo>
                    <a:pt x="15720" y="323"/>
                  </a:lnTo>
                  <a:lnTo>
                    <a:pt x="17900" y="505"/>
                  </a:lnTo>
                  <a:lnTo>
                    <a:pt x="20140" y="727"/>
                  </a:lnTo>
                  <a:lnTo>
                    <a:pt x="20927" y="848"/>
                  </a:lnTo>
                  <a:lnTo>
                    <a:pt x="21330" y="909"/>
                  </a:lnTo>
                  <a:lnTo>
                    <a:pt x="21694" y="989"/>
                  </a:lnTo>
                  <a:lnTo>
                    <a:pt x="22057" y="1110"/>
                  </a:lnTo>
                  <a:lnTo>
                    <a:pt x="22400" y="1231"/>
                  </a:lnTo>
                  <a:lnTo>
                    <a:pt x="22723" y="1413"/>
                  </a:lnTo>
                  <a:lnTo>
                    <a:pt x="23046" y="1615"/>
                  </a:lnTo>
                  <a:lnTo>
                    <a:pt x="23248" y="1796"/>
                  </a:lnTo>
                  <a:lnTo>
                    <a:pt x="23449" y="1978"/>
                  </a:lnTo>
                  <a:lnTo>
                    <a:pt x="23631" y="2200"/>
                  </a:lnTo>
                  <a:lnTo>
                    <a:pt x="23792" y="2422"/>
                  </a:lnTo>
                  <a:lnTo>
                    <a:pt x="23954" y="2664"/>
                  </a:lnTo>
                  <a:lnTo>
                    <a:pt x="24075" y="2906"/>
                  </a:lnTo>
                  <a:lnTo>
                    <a:pt x="24196" y="3149"/>
                  </a:lnTo>
                  <a:lnTo>
                    <a:pt x="24297" y="3411"/>
                  </a:lnTo>
                  <a:lnTo>
                    <a:pt x="24378" y="3673"/>
                  </a:lnTo>
                  <a:lnTo>
                    <a:pt x="24458" y="3915"/>
                  </a:lnTo>
                  <a:lnTo>
                    <a:pt x="24579" y="4440"/>
                  </a:lnTo>
                  <a:lnTo>
                    <a:pt x="24660" y="4945"/>
                  </a:lnTo>
                  <a:lnTo>
                    <a:pt x="24721" y="5409"/>
                  </a:lnTo>
                  <a:lnTo>
                    <a:pt x="24781" y="6095"/>
                  </a:lnTo>
                  <a:lnTo>
                    <a:pt x="24822" y="6781"/>
                  </a:lnTo>
                  <a:lnTo>
                    <a:pt x="24842" y="7487"/>
                  </a:lnTo>
                  <a:lnTo>
                    <a:pt x="24822" y="8173"/>
                  </a:lnTo>
                  <a:lnTo>
                    <a:pt x="24801" y="8860"/>
                  </a:lnTo>
                  <a:lnTo>
                    <a:pt x="24741" y="9566"/>
                  </a:lnTo>
                  <a:lnTo>
                    <a:pt x="24660" y="10252"/>
                  </a:lnTo>
                  <a:lnTo>
                    <a:pt x="24559" y="10938"/>
                  </a:lnTo>
                  <a:lnTo>
                    <a:pt x="24479" y="11362"/>
                  </a:lnTo>
                  <a:lnTo>
                    <a:pt x="24398" y="11765"/>
                  </a:lnTo>
                  <a:lnTo>
                    <a:pt x="24297" y="12149"/>
                  </a:lnTo>
                  <a:lnTo>
                    <a:pt x="24196" y="12512"/>
                  </a:lnTo>
                  <a:lnTo>
                    <a:pt x="24257" y="12532"/>
                  </a:lnTo>
                  <a:lnTo>
                    <a:pt x="24378" y="12169"/>
                  </a:lnTo>
                  <a:lnTo>
                    <a:pt x="24479" y="11765"/>
                  </a:lnTo>
                  <a:lnTo>
                    <a:pt x="24559" y="11362"/>
                  </a:lnTo>
                  <a:lnTo>
                    <a:pt x="24640" y="10938"/>
                  </a:lnTo>
                  <a:lnTo>
                    <a:pt x="24741" y="10252"/>
                  </a:lnTo>
                  <a:lnTo>
                    <a:pt x="24822" y="9566"/>
                  </a:lnTo>
                  <a:lnTo>
                    <a:pt x="24882" y="8880"/>
                  </a:lnTo>
                  <a:lnTo>
                    <a:pt x="24902" y="8173"/>
                  </a:lnTo>
                  <a:lnTo>
                    <a:pt x="24922" y="7487"/>
                  </a:lnTo>
                  <a:lnTo>
                    <a:pt x="24902" y="6781"/>
                  </a:lnTo>
                  <a:lnTo>
                    <a:pt x="24862" y="6095"/>
                  </a:lnTo>
                  <a:lnTo>
                    <a:pt x="24801" y="5409"/>
                  </a:lnTo>
                  <a:lnTo>
                    <a:pt x="24741" y="4924"/>
                  </a:lnTo>
                  <a:lnTo>
                    <a:pt x="24660" y="4420"/>
                  </a:lnTo>
                  <a:lnTo>
                    <a:pt x="24539" y="3895"/>
                  </a:lnTo>
                  <a:lnTo>
                    <a:pt x="24458" y="3633"/>
                  </a:lnTo>
                  <a:lnTo>
                    <a:pt x="24357" y="3371"/>
                  </a:lnTo>
                  <a:lnTo>
                    <a:pt x="24257" y="3108"/>
                  </a:lnTo>
                  <a:lnTo>
                    <a:pt x="24156" y="2866"/>
                  </a:lnTo>
                  <a:lnTo>
                    <a:pt x="24014" y="2604"/>
                  </a:lnTo>
                  <a:lnTo>
                    <a:pt x="23873" y="2362"/>
                  </a:lnTo>
                  <a:lnTo>
                    <a:pt x="23692" y="2140"/>
                  </a:lnTo>
                  <a:lnTo>
                    <a:pt x="23510" y="1918"/>
                  </a:lnTo>
                  <a:lnTo>
                    <a:pt x="23308" y="1736"/>
                  </a:lnTo>
                  <a:lnTo>
                    <a:pt x="23086" y="1534"/>
                  </a:lnTo>
                  <a:lnTo>
                    <a:pt x="22763" y="1332"/>
                  </a:lnTo>
                  <a:lnTo>
                    <a:pt x="22440" y="1171"/>
                  </a:lnTo>
                  <a:lnTo>
                    <a:pt x="22077" y="1030"/>
                  </a:lnTo>
                  <a:lnTo>
                    <a:pt x="21714" y="929"/>
                  </a:lnTo>
                  <a:lnTo>
                    <a:pt x="21351" y="828"/>
                  </a:lnTo>
                  <a:lnTo>
                    <a:pt x="20947" y="767"/>
                  </a:lnTo>
                  <a:lnTo>
                    <a:pt x="20160" y="646"/>
                  </a:lnTo>
                  <a:lnTo>
                    <a:pt x="17900" y="424"/>
                  </a:lnTo>
                  <a:lnTo>
                    <a:pt x="15720" y="243"/>
                  </a:lnTo>
                  <a:lnTo>
                    <a:pt x="14651" y="162"/>
                  </a:lnTo>
                  <a:lnTo>
                    <a:pt x="13601" y="101"/>
                  </a:lnTo>
                  <a:lnTo>
                    <a:pt x="12552" y="61"/>
                  </a:lnTo>
                  <a:lnTo>
                    <a:pt x="11543" y="21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-3238229" y="-4877163"/>
              <a:ext cx="1371970" cy="810100"/>
            </a:xfrm>
            <a:custGeom>
              <a:rect b="b" l="l" r="r" t="t"/>
              <a:pathLst>
                <a:path extrusionOk="0" h="14490" w="24540">
                  <a:moveTo>
                    <a:pt x="283" y="0"/>
                  </a:moveTo>
                  <a:lnTo>
                    <a:pt x="182" y="364"/>
                  </a:lnTo>
                  <a:lnTo>
                    <a:pt x="102" y="747"/>
                  </a:lnTo>
                  <a:lnTo>
                    <a:pt x="41" y="1131"/>
                  </a:lnTo>
                  <a:lnTo>
                    <a:pt x="21" y="1534"/>
                  </a:lnTo>
                  <a:lnTo>
                    <a:pt x="1" y="1938"/>
                  </a:lnTo>
                  <a:lnTo>
                    <a:pt x="21" y="2341"/>
                  </a:lnTo>
                  <a:lnTo>
                    <a:pt x="61" y="2765"/>
                  </a:lnTo>
                  <a:lnTo>
                    <a:pt x="122" y="3189"/>
                  </a:lnTo>
                  <a:lnTo>
                    <a:pt x="223" y="3633"/>
                  </a:lnTo>
                  <a:lnTo>
                    <a:pt x="324" y="4097"/>
                  </a:lnTo>
                  <a:lnTo>
                    <a:pt x="566" y="4985"/>
                  </a:lnTo>
                  <a:lnTo>
                    <a:pt x="848" y="6055"/>
                  </a:lnTo>
                  <a:lnTo>
                    <a:pt x="969" y="6599"/>
                  </a:lnTo>
                  <a:lnTo>
                    <a:pt x="1050" y="7144"/>
                  </a:lnTo>
                  <a:lnTo>
                    <a:pt x="1111" y="7649"/>
                  </a:lnTo>
                  <a:lnTo>
                    <a:pt x="1151" y="8173"/>
                  </a:lnTo>
                  <a:lnTo>
                    <a:pt x="1151" y="8718"/>
                  </a:lnTo>
                  <a:lnTo>
                    <a:pt x="1151" y="9243"/>
                  </a:lnTo>
                  <a:lnTo>
                    <a:pt x="1131" y="9768"/>
                  </a:lnTo>
                  <a:lnTo>
                    <a:pt x="1090" y="10292"/>
                  </a:lnTo>
                  <a:lnTo>
                    <a:pt x="989" y="11342"/>
                  </a:lnTo>
                  <a:lnTo>
                    <a:pt x="929" y="12088"/>
                  </a:lnTo>
                  <a:lnTo>
                    <a:pt x="868" y="12855"/>
                  </a:lnTo>
                  <a:lnTo>
                    <a:pt x="848" y="13218"/>
                  </a:lnTo>
                  <a:lnTo>
                    <a:pt x="868" y="13400"/>
                  </a:lnTo>
                  <a:lnTo>
                    <a:pt x="889" y="13582"/>
                  </a:lnTo>
                  <a:lnTo>
                    <a:pt x="929" y="13743"/>
                  </a:lnTo>
                  <a:lnTo>
                    <a:pt x="989" y="13905"/>
                  </a:lnTo>
                  <a:lnTo>
                    <a:pt x="1070" y="14046"/>
                  </a:lnTo>
                  <a:lnTo>
                    <a:pt x="1171" y="14187"/>
                  </a:lnTo>
                  <a:lnTo>
                    <a:pt x="1252" y="14268"/>
                  </a:lnTo>
                  <a:lnTo>
                    <a:pt x="1353" y="14328"/>
                  </a:lnTo>
                  <a:lnTo>
                    <a:pt x="1433" y="14369"/>
                  </a:lnTo>
                  <a:lnTo>
                    <a:pt x="1534" y="14409"/>
                  </a:lnTo>
                  <a:lnTo>
                    <a:pt x="1756" y="14470"/>
                  </a:lnTo>
                  <a:lnTo>
                    <a:pt x="1958" y="14490"/>
                  </a:lnTo>
                  <a:lnTo>
                    <a:pt x="2180" y="14470"/>
                  </a:lnTo>
                  <a:lnTo>
                    <a:pt x="2402" y="14429"/>
                  </a:lnTo>
                  <a:lnTo>
                    <a:pt x="2644" y="14349"/>
                  </a:lnTo>
                  <a:lnTo>
                    <a:pt x="2886" y="14227"/>
                  </a:lnTo>
                  <a:lnTo>
                    <a:pt x="3330" y="13965"/>
                  </a:lnTo>
                  <a:lnTo>
                    <a:pt x="3532" y="13844"/>
                  </a:lnTo>
                  <a:lnTo>
                    <a:pt x="3895" y="13642"/>
                  </a:lnTo>
                  <a:lnTo>
                    <a:pt x="4259" y="13461"/>
                  </a:lnTo>
                  <a:lnTo>
                    <a:pt x="4642" y="13299"/>
                  </a:lnTo>
                  <a:lnTo>
                    <a:pt x="5046" y="13138"/>
                  </a:lnTo>
                  <a:lnTo>
                    <a:pt x="5449" y="12996"/>
                  </a:lnTo>
                  <a:lnTo>
                    <a:pt x="5873" y="12875"/>
                  </a:lnTo>
                  <a:lnTo>
                    <a:pt x="6317" y="12754"/>
                  </a:lnTo>
                  <a:lnTo>
                    <a:pt x="6761" y="12653"/>
                  </a:lnTo>
                  <a:lnTo>
                    <a:pt x="7225" y="12573"/>
                  </a:lnTo>
                  <a:lnTo>
                    <a:pt x="7689" y="12512"/>
                  </a:lnTo>
                  <a:lnTo>
                    <a:pt x="8174" y="12472"/>
                  </a:lnTo>
                  <a:lnTo>
                    <a:pt x="8678" y="12431"/>
                  </a:lnTo>
                  <a:lnTo>
                    <a:pt x="9183" y="12411"/>
                  </a:lnTo>
                  <a:lnTo>
                    <a:pt x="10232" y="12411"/>
                  </a:lnTo>
                  <a:lnTo>
                    <a:pt x="10777" y="12431"/>
                  </a:lnTo>
                  <a:lnTo>
                    <a:pt x="11887" y="12532"/>
                  </a:lnTo>
                  <a:lnTo>
                    <a:pt x="12976" y="12653"/>
                  </a:lnTo>
                  <a:lnTo>
                    <a:pt x="14066" y="12815"/>
                  </a:lnTo>
                  <a:lnTo>
                    <a:pt x="15156" y="12976"/>
                  </a:lnTo>
                  <a:lnTo>
                    <a:pt x="16690" y="13198"/>
                  </a:lnTo>
                  <a:lnTo>
                    <a:pt x="17477" y="13299"/>
                  </a:lnTo>
                  <a:lnTo>
                    <a:pt x="18243" y="13400"/>
                  </a:lnTo>
                  <a:lnTo>
                    <a:pt x="18768" y="13440"/>
                  </a:lnTo>
                  <a:lnTo>
                    <a:pt x="19273" y="13481"/>
                  </a:lnTo>
                  <a:lnTo>
                    <a:pt x="19797" y="13481"/>
                  </a:lnTo>
                  <a:lnTo>
                    <a:pt x="20302" y="13461"/>
                  </a:lnTo>
                  <a:lnTo>
                    <a:pt x="20806" y="13400"/>
                  </a:lnTo>
                  <a:lnTo>
                    <a:pt x="21048" y="13360"/>
                  </a:lnTo>
                  <a:lnTo>
                    <a:pt x="21291" y="13299"/>
                  </a:lnTo>
                  <a:lnTo>
                    <a:pt x="21533" y="13218"/>
                  </a:lnTo>
                  <a:lnTo>
                    <a:pt x="21775" y="13138"/>
                  </a:lnTo>
                  <a:lnTo>
                    <a:pt x="21997" y="13037"/>
                  </a:lnTo>
                  <a:lnTo>
                    <a:pt x="22219" y="12936"/>
                  </a:lnTo>
                  <a:lnTo>
                    <a:pt x="22421" y="12815"/>
                  </a:lnTo>
                  <a:lnTo>
                    <a:pt x="22602" y="12694"/>
                  </a:lnTo>
                  <a:lnTo>
                    <a:pt x="22784" y="12553"/>
                  </a:lnTo>
                  <a:lnTo>
                    <a:pt x="22966" y="12411"/>
                  </a:lnTo>
                  <a:lnTo>
                    <a:pt x="23127" y="12250"/>
                  </a:lnTo>
                  <a:lnTo>
                    <a:pt x="23288" y="12068"/>
                  </a:lnTo>
                  <a:lnTo>
                    <a:pt x="23450" y="11887"/>
                  </a:lnTo>
                  <a:lnTo>
                    <a:pt x="23591" y="11685"/>
                  </a:lnTo>
                  <a:lnTo>
                    <a:pt x="23874" y="11261"/>
                  </a:lnTo>
                  <a:lnTo>
                    <a:pt x="24116" y="10797"/>
                  </a:lnTo>
                  <a:lnTo>
                    <a:pt x="24358" y="10292"/>
                  </a:lnTo>
                  <a:lnTo>
                    <a:pt x="24540" y="9727"/>
                  </a:lnTo>
                  <a:lnTo>
                    <a:pt x="24479" y="9707"/>
                  </a:lnTo>
                  <a:lnTo>
                    <a:pt x="24277" y="10252"/>
                  </a:lnTo>
                  <a:lnTo>
                    <a:pt x="24055" y="10756"/>
                  </a:lnTo>
                  <a:lnTo>
                    <a:pt x="23813" y="11221"/>
                  </a:lnTo>
                  <a:lnTo>
                    <a:pt x="23531" y="11644"/>
                  </a:lnTo>
                  <a:lnTo>
                    <a:pt x="23228" y="12008"/>
                  </a:lnTo>
                  <a:lnTo>
                    <a:pt x="23066" y="12189"/>
                  </a:lnTo>
                  <a:lnTo>
                    <a:pt x="22905" y="12351"/>
                  </a:lnTo>
                  <a:lnTo>
                    <a:pt x="22744" y="12492"/>
                  </a:lnTo>
                  <a:lnTo>
                    <a:pt x="22562" y="12613"/>
                  </a:lnTo>
                  <a:lnTo>
                    <a:pt x="22380" y="12754"/>
                  </a:lnTo>
                  <a:lnTo>
                    <a:pt x="22178" y="12855"/>
                  </a:lnTo>
                  <a:lnTo>
                    <a:pt x="21957" y="12976"/>
                  </a:lnTo>
                  <a:lnTo>
                    <a:pt x="21735" y="13077"/>
                  </a:lnTo>
                  <a:lnTo>
                    <a:pt x="21492" y="13158"/>
                  </a:lnTo>
                  <a:lnTo>
                    <a:pt x="21270" y="13218"/>
                  </a:lnTo>
                  <a:lnTo>
                    <a:pt x="21028" y="13279"/>
                  </a:lnTo>
                  <a:lnTo>
                    <a:pt x="20786" y="13319"/>
                  </a:lnTo>
                  <a:lnTo>
                    <a:pt x="20282" y="13380"/>
                  </a:lnTo>
                  <a:lnTo>
                    <a:pt x="19777" y="13400"/>
                  </a:lnTo>
                  <a:lnTo>
                    <a:pt x="19273" y="13400"/>
                  </a:lnTo>
                  <a:lnTo>
                    <a:pt x="18768" y="13360"/>
                  </a:lnTo>
                  <a:lnTo>
                    <a:pt x="18264" y="13319"/>
                  </a:lnTo>
                  <a:lnTo>
                    <a:pt x="17477" y="13218"/>
                  </a:lnTo>
                  <a:lnTo>
                    <a:pt x="16710" y="13118"/>
                  </a:lnTo>
                  <a:lnTo>
                    <a:pt x="15156" y="12896"/>
                  </a:lnTo>
                  <a:lnTo>
                    <a:pt x="14086" y="12734"/>
                  </a:lnTo>
                  <a:lnTo>
                    <a:pt x="12997" y="12573"/>
                  </a:lnTo>
                  <a:lnTo>
                    <a:pt x="11887" y="12452"/>
                  </a:lnTo>
                  <a:lnTo>
                    <a:pt x="10797" y="12351"/>
                  </a:lnTo>
                  <a:lnTo>
                    <a:pt x="10252" y="12331"/>
                  </a:lnTo>
                  <a:lnTo>
                    <a:pt x="9183" y="12331"/>
                  </a:lnTo>
                  <a:lnTo>
                    <a:pt x="8658" y="12351"/>
                  </a:lnTo>
                  <a:lnTo>
                    <a:pt x="8174" y="12391"/>
                  </a:lnTo>
                  <a:lnTo>
                    <a:pt x="7669" y="12431"/>
                  </a:lnTo>
                  <a:lnTo>
                    <a:pt x="7205" y="12492"/>
                  </a:lnTo>
                  <a:lnTo>
                    <a:pt x="6741" y="12573"/>
                  </a:lnTo>
                  <a:lnTo>
                    <a:pt x="6277" y="12674"/>
                  </a:lnTo>
                  <a:lnTo>
                    <a:pt x="5853" y="12795"/>
                  </a:lnTo>
                  <a:lnTo>
                    <a:pt x="5429" y="12916"/>
                  </a:lnTo>
                  <a:lnTo>
                    <a:pt x="5005" y="13057"/>
                  </a:lnTo>
                  <a:lnTo>
                    <a:pt x="4602" y="13218"/>
                  </a:lnTo>
                  <a:lnTo>
                    <a:pt x="4218" y="13380"/>
                  </a:lnTo>
                  <a:lnTo>
                    <a:pt x="3855" y="13582"/>
                  </a:lnTo>
                  <a:lnTo>
                    <a:pt x="3492" y="13783"/>
                  </a:lnTo>
                  <a:lnTo>
                    <a:pt x="3290" y="13905"/>
                  </a:lnTo>
                  <a:lnTo>
                    <a:pt x="2846" y="14147"/>
                  </a:lnTo>
                  <a:lnTo>
                    <a:pt x="2624" y="14268"/>
                  </a:lnTo>
                  <a:lnTo>
                    <a:pt x="2382" y="14349"/>
                  </a:lnTo>
                  <a:lnTo>
                    <a:pt x="2241" y="14389"/>
                  </a:lnTo>
                  <a:lnTo>
                    <a:pt x="2079" y="14409"/>
                  </a:lnTo>
                  <a:lnTo>
                    <a:pt x="1938" y="14409"/>
                  </a:lnTo>
                  <a:lnTo>
                    <a:pt x="1776" y="14389"/>
                  </a:lnTo>
                  <a:lnTo>
                    <a:pt x="1635" y="14369"/>
                  </a:lnTo>
                  <a:lnTo>
                    <a:pt x="1494" y="14308"/>
                  </a:lnTo>
                  <a:lnTo>
                    <a:pt x="1353" y="14227"/>
                  </a:lnTo>
                  <a:lnTo>
                    <a:pt x="1232" y="14127"/>
                  </a:lnTo>
                  <a:lnTo>
                    <a:pt x="1131" y="14005"/>
                  </a:lnTo>
                  <a:lnTo>
                    <a:pt x="1050" y="13864"/>
                  </a:lnTo>
                  <a:lnTo>
                    <a:pt x="1010" y="13723"/>
                  </a:lnTo>
                  <a:lnTo>
                    <a:pt x="969" y="13562"/>
                  </a:lnTo>
                  <a:lnTo>
                    <a:pt x="949" y="13380"/>
                  </a:lnTo>
                  <a:lnTo>
                    <a:pt x="929" y="13218"/>
                  </a:lnTo>
                  <a:lnTo>
                    <a:pt x="949" y="12855"/>
                  </a:lnTo>
                  <a:lnTo>
                    <a:pt x="1010" y="12109"/>
                  </a:lnTo>
                  <a:lnTo>
                    <a:pt x="1070" y="11342"/>
                  </a:lnTo>
                  <a:lnTo>
                    <a:pt x="1171" y="10292"/>
                  </a:lnTo>
                  <a:lnTo>
                    <a:pt x="1211" y="9768"/>
                  </a:lnTo>
                  <a:lnTo>
                    <a:pt x="1232" y="9243"/>
                  </a:lnTo>
                  <a:lnTo>
                    <a:pt x="1232" y="8698"/>
                  </a:lnTo>
                  <a:lnTo>
                    <a:pt x="1232" y="8173"/>
                  </a:lnTo>
                  <a:lnTo>
                    <a:pt x="1191" y="7649"/>
                  </a:lnTo>
                  <a:lnTo>
                    <a:pt x="1131" y="7124"/>
                  </a:lnTo>
                  <a:lnTo>
                    <a:pt x="1050" y="6579"/>
                  </a:lnTo>
                  <a:lnTo>
                    <a:pt x="929" y="6034"/>
                  </a:lnTo>
                  <a:lnTo>
                    <a:pt x="646" y="4965"/>
                  </a:lnTo>
                  <a:lnTo>
                    <a:pt x="404" y="4077"/>
                  </a:lnTo>
                  <a:lnTo>
                    <a:pt x="303" y="3633"/>
                  </a:lnTo>
                  <a:lnTo>
                    <a:pt x="202" y="3169"/>
                  </a:lnTo>
                  <a:lnTo>
                    <a:pt x="142" y="2765"/>
                  </a:lnTo>
                  <a:lnTo>
                    <a:pt x="102" y="2341"/>
                  </a:lnTo>
                  <a:lnTo>
                    <a:pt x="81" y="1938"/>
                  </a:lnTo>
                  <a:lnTo>
                    <a:pt x="102" y="1534"/>
                  </a:lnTo>
                  <a:lnTo>
                    <a:pt x="122" y="1151"/>
                  </a:lnTo>
                  <a:lnTo>
                    <a:pt x="182" y="767"/>
                  </a:lnTo>
                  <a:lnTo>
                    <a:pt x="243" y="384"/>
                  </a:lnTo>
                  <a:lnTo>
                    <a:pt x="344" y="2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-3249516" y="-5106211"/>
              <a:ext cx="1060565" cy="526984"/>
            </a:xfrm>
            <a:custGeom>
              <a:rect b="b" l="l" r="r" t="t"/>
              <a:pathLst>
                <a:path extrusionOk="0" h="9426" w="18970">
                  <a:moveTo>
                    <a:pt x="7103" y="1"/>
                  </a:moveTo>
                  <a:lnTo>
                    <a:pt x="5812" y="41"/>
                  </a:lnTo>
                  <a:lnTo>
                    <a:pt x="4480" y="142"/>
                  </a:lnTo>
                  <a:lnTo>
                    <a:pt x="3976" y="183"/>
                  </a:lnTo>
                  <a:lnTo>
                    <a:pt x="3552" y="223"/>
                  </a:lnTo>
                  <a:lnTo>
                    <a:pt x="3168" y="263"/>
                  </a:lnTo>
                  <a:lnTo>
                    <a:pt x="2805" y="324"/>
                  </a:lnTo>
                  <a:lnTo>
                    <a:pt x="2462" y="425"/>
                  </a:lnTo>
                  <a:lnTo>
                    <a:pt x="2301" y="505"/>
                  </a:lnTo>
                  <a:lnTo>
                    <a:pt x="2139" y="586"/>
                  </a:lnTo>
                  <a:lnTo>
                    <a:pt x="1958" y="667"/>
                  </a:lnTo>
                  <a:lnTo>
                    <a:pt x="1796" y="788"/>
                  </a:lnTo>
                  <a:lnTo>
                    <a:pt x="1635" y="909"/>
                  </a:lnTo>
                  <a:lnTo>
                    <a:pt x="1453" y="1070"/>
                  </a:lnTo>
                  <a:lnTo>
                    <a:pt x="1090" y="1434"/>
                  </a:lnTo>
                  <a:lnTo>
                    <a:pt x="827" y="1736"/>
                  </a:lnTo>
                  <a:lnTo>
                    <a:pt x="585" y="2059"/>
                  </a:lnTo>
                  <a:lnTo>
                    <a:pt x="404" y="2362"/>
                  </a:lnTo>
                  <a:lnTo>
                    <a:pt x="242" y="2665"/>
                  </a:lnTo>
                  <a:lnTo>
                    <a:pt x="121" y="2988"/>
                  </a:lnTo>
                  <a:lnTo>
                    <a:pt x="40" y="3290"/>
                  </a:lnTo>
                  <a:lnTo>
                    <a:pt x="0" y="3593"/>
                  </a:lnTo>
                  <a:lnTo>
                    <a:pt x="0" y="3896"/>
                  </a:lnTo>
                  <a:lnTo>
                    <a:pt x="81" y="3896"/>
                  </a:lnTo>
                  <a:lnTo>
                    <a:pt x="81" y="3593"/>
                  </a:lnTo>
                  <a:lnTo>
                    <a:pt x="121" y="3290"/>
                  </a:lnTo>
                  <a:lnTo>
                    <a:pt x="202" y="3008"/>
                  </a:lnTo>
                  <a:lnTo>
                    <a:pt x="323" y="2705"/>
                  </a:lnTo>
                  <a:lnTo>
                    <a:pt x="464" y="2402"/>
                  </a:lnTo>
                  <a:lnTo>
                    <a:pt x="666" y="2100"/>
                  </a:lnTo>
                  <a:lnTo>
                    <a:pt x="888" y="1797"/>
                  </a:lnTo>
                  <a:lnTo>
                    <a:pt x="1150" y="1474"/>
                  </a:lnTo>
                  <a:lnTo>
                    <a:pt x="1514" y="1131"/>
                  </a:lnTo>
                  <a:lnTo>
                    <a:pt x="1675" y="970"/>
                  </a:lnTo>
                  <a:lnTo>
                    <a:pt x="1837" y="848"/>
                  </a:lnTo>
                  <a:lnTo>
                    <a:pt x="2018" y="748"/>
                  </a:lnTo>
                  <a:lnTo>
                    <a:pt x="2180" y="647"/>
                  </a:lnTo>
                  <a:lnTo>
                    <a:pt x="2341" y="566"/>
                  </a:lnTo>
                  <a:lnTo>
                    <a:pt x="2502" y="505"/>
                  </a:lnTo>
                  <a:lnTo>
                    <a:pt x="2825" y="405"/>
                  </a:lnTo>
                  <a:lnTo>
                    <a:pt x="3189" y="344"/>
                  </a:lnTo>
                  <a:lnTo>
                    <a:pt x="3572" y="304"/>
                  </a:lnTo>
                  <a:lnTo>
                    <a:pt x="3996" y="263"/>
                  </a:lnTo>
                  <a:lnTo>
                    <a:pt x="4500" y="223"/>
                  </a:lnTo>
                  <a:lnTo>
                    <a:pt x="5812" y="122"/>
                  </a:lnTo>
                  <a:lnTo>
                    <a:pt x="7103" y="82"/>
                  </a:lnTo>
                  <a:lnTo>
                    <a:pt x="8355" y="82"/>
                  </a:lnTo>
                  <a:lnTo>
                    <a:pt x="9586" y="102"/>
                  </a:lnTo>
                  <a:lnTo>
                    <a:pt x="10574" y="162"/>
                  </a:lnTo>
                  <a:lnTo>
                    <a:pt x="11099" y="223"/>
                  </a:lnTo>
                  <a:lnTo>
                    <a:pt x="11664" y="283"/>
                  </a:lnTo>
                  <a:lnTo>
                    <a:pt x="12209" y="384"/>
                  </a:lnTo>
                  <a:lnTo>
                    <a:pt x="12794" y="505"/>
                  </a:lnTo>
                  <a:lnTo>
                    <a:pt x="13359" y="647"/>
                  </a:lnTo>
                  <a:lnTo>
                    <a:pt x="13945" y="828"/>
                  </a:lnTo>
                  <a:lnTo>
                    <a:pt x="14348" y="990"/>
                  </a:lnTo>
                  <a:lnTo>
                    <a:pt x="14812" y="1171"/>
                  </a:lnTo>
                  <a:lnTo>
                    <a:pt x="15276" y="1414"/>
                  </a:lnTo>
                  <a:lnTo>
                    <a:pt x="15741" y="1696"/>
                  </a:lnTo>
                  <a:lnTo>
                    <a:pt x="16205" y="2019"/>
                  </a:lnTo>
                  <a:lnTo>
                    <a:pt x="16447" y="2201"/>
                  </a:lnTo>
                  <a:lnTo>
                    <a:pt x="16669" y="2382"/>
                  </a:lnTo>
                  <a:lnTo>
                    <a:pt x="16891" y="2604"/>
                  </a:lnTo>
                  <a:lnTo>
                    <a:pt x="17113" y="2826"/>
                  </a:lnTo>
                  <a:lnTo>
                    <a:pt x="17315" y="3068"/>
                  </a:lnTo>
                  <a:lnTo>
                    <a:pt x="17516" y="3310"/>
                  </a:lnTo>
                  <a:lnTo>
                    <a:pt x="17698" y="3593"/>
                  </a:lnTo>
                  <a:lnTo>
                    <a:pt x="17880" y="3876"/>
                  </a:lnTo>
                  <a:lnTo>
                    <a:pt x="18041" y="4178"/>
                  </a:lnTo>
                  <a:lnTo>
                    <a:pt x="18182" y="4501"/>
                  </a:lnTo>
                  <a:lnTo>
                    <a:pt x="18324" y="4824"/>
                  </a:lnTo>
                  <a:lnTo>
                    <a:pt x="18445" y="5187"/>
                  </a:lnTo>
                  <a:lnTo>
                    <a:pt x="18546" y="5530"/>
                  </a:lnTo>
                  <a:lnTo>
                    <a:pt x="18646" y="5914"/>
                  </a:lnTo>
                  <a:lnTo>
                    <a:pt x="18727" y="6297"/>
                  </a:lnTo>
                  <a:lnTo>
                    <a:pt x="18788" y="6701"/>
                  </a:lnTo>
                  <a:lnTo>
                    <a:pt x="18828" y="7125"/>
                  </a:lnTo>
                  <a:lnTo>
                    <a:pt x="18868" y="7548"/>
                  </a:lnTo>
                  <a:lnTo>
                    <a:pt x="18889" y="7992"/>
                  </a:lnTo>
                  <a:lnTo>
                    <a:pt x="18889" y="8456"/>
                  </a:lnTo>
                  <a:lnTo>
                    <a:pt x="18889" y="8941"/>
                  </a:lnTo>
                  <a:lnTo>
                    <a:pt x="18868" y="9425"/>
                  </a:lnTo>
                  <a:lnTo>
                    <a:pt x="18949" y="9425"/>
                  </a:lnTo>
                  <a:lnTo>
                    <a:pt x="18969" y="8941"/>
                  </a:lnTo>
                  <a:lnTo>
                    <a:pt x="18969" y="8456"/>
                  </a:lnTo>
                  <a:lnTo>
                    <a:pt x="18969" y="7992"/>
                  </a:lnTo>
                  <a:lnTo>
                    <a:pt x="18949" y="7528"/>
                  </a:lnTo>
                  <a:lnTo>
                    <a:pt x="18909" y="7104"/>
                  </a:lnTo>
                  <a:lnTo>
                    <a:pt x="18868" y="6681"/>
                  </a:lnTo>
                  <a:lnTo>
                    <a:pt x="18788" y="6277"/>
                  </a:lnTo>
                  <a:lnTo>
                    <a:pt x="18727" y="5894"/>
                  </a:lnTo>
                  <a:lnTo>
                    <a:pt x="18626" y="5510"/>
                  </a:lnTo>
                  <a:lnTo>
                    <a:pt x="18525" y="5147"/>
                  </a:lnTo>
                  <a:lnTo>
                    <a:pt x="18404" y="4804"/>
                  </a:lnTo>
                  <a:lnTo>
                    <a:pt x="18263" y="4461"/>
                  </a:lnTo>
                  <a:lnTo>
                    <a:pt x="18102" y="4138"/>
                  </a:lnTo>
                  <a:lnTo>
                    <a:pt x="17940" y="3835"/>
                  </a:lnTo>
                  <a:lnTo>
                    <a:pt x="17759" y="3553"/>
                  </a:lnTo>
                  <a:lnTo>
                    <a:pt x="17577" y="3270"/>
                  </a:lnTo>
                  <a:lnTo>
                    <a:pt x="17375" y="3008"/>
                  </a:lnTo>
                  <a:lnTo>
                    <a:pt x="17173" y="2766"/>
                  </a:lnTo>
                  <a:lnTo>
                    <a:pt x="16951" y="2544"/>
                  </a:lnTo>
                  <a:lnTo>
                    <a:pt x="16729" y="2322"/>
                  </a:lnTo>
                  <a:lnTo>
                    <a:pt x="16507" y="2140"/>
                  </a:lnTo>
                  <a:lnTo>
                    <a:pt x="16265" y="1958"/>
                  </a:lnTo>
                  <a:lnTo>
                    <a:pt x="15781" y="1615"/>
                  </a:lnTo>
                  <a:lnTo>
                    <a:pt x="15317" y="1333"/>
                  </a:lnTo>
                  <a:lnTo>
                    <a:pt x="14832" y="1111"/>
                  </a:lnTo>
                  <a:lnTo>
                    <a:pt x="14388" y="909"/>
                  </a:lnTo>
                  <a:lnTo>
                    <a:pt x="13965" y="748"/>
                  </a:lnTo>
                  <a:lnTo>
                    <a:pt x="13400" y="566"/>
                  </a:lnTo>
                  <a:lnTo>
                    <a:pt x="12814" y="425"/>
                  </a:lnTo>
                  <a:lnTo>
                    <a:pt x="12229" y="304"/>
                  </a:lnTo>
                  <a:lnTo>
                    <a:pt x="11664" y="223"/>
                  </a:lnTo>
                  <a:lnTo>
                    <a:pt x="11119" y="142"/>
                  </a:lnTo>
                  <a:lnTo>
                    <a:pt x="10574" y="82"/>
                  </a:lnTo>
                  <a:lnTo>
                    <a:pt x="9586" y="21"/>
                  </a:lnTo>
                  <a:lnTo>
                    <a:pt x="8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-3364577" y="-5090390"/>
              <a:ext cx="1339208" cy="816864"/>
            </a:xfrm>
            <a:custGeom>
              <a:rect b="b" l="l" r="r" t="t"/>
              <a:pathLst>
                <a:path extrusionOk="0" h="14611" w="23954">
                  <a:moveTo>
                    <a:pt x="8637" y="0"/>
                  </a:moveTo>
                  <a:lnTo>
                    <a:pt x="7870" y="41"/>
                  </a:lnTo>
                  <a:lnTo>
                    <a:pt x="7083" y="81"/>
                  </a:lnTo>
                  <a:lnTo>
                    <a:pt x="6296" y="162"/>
                  </a:lnTo>
                  <a:lnTo>
                    <a:pt x="5509" y="243"/>
                  </a:lnTo>
                  <a:lnTo>
                    <a:pt x="5065" y="303"/>
                  </a:lnTo>
                  <a:lnTo>
                    <a:pt x="4601" y="384"/>
                  </a:lnTo>
                  <a:lnTo>
                    <a:pt x="4097" y="485"/>
                  </a:lnTo>
                  <a:lnTo>
                    <a:pt x="3592" y="626"/>
                  </a:lnTo>
                  <a:lnTo>
                    <a:pt x="3067" y="787"/>
                  </a:lnTo>
                  <a:lnTo>
                    <a:pt x="2563" y="1009"/>
                  </a:lnTo>
                  <a:lnTo>
                    <a:pt x="2321" y="1131"/>
                  </a:lnTo>
                  <a:lnTo>
                    <a:pt x="2079" y="1252"/>
                  </a:lnTo>
                  <a:lnTo>
                    <a:pt x="1836" y="1393"/>
                  </a:lnTo>
                  <a:lnTo>
                    <a:pt x="1614" y="1554"/>
                  </a:lnTo>
                  <a:lnTo>
                    <a:pt x="1392" y="1716"/>
                  </a:lnTo>
                  <a:lnTo>
                    <a:pt x="1191" y="1897"/>
                  </a:lnTo>
                  <a:lnTo>
                    <a:pt x="1009" y="2079"/>
                  </a:lnTo>
                  <a:lnTo>
                    <a:pt x="827" y="2261"/>
                  </a:lnTo>
                  <a:lnTo>
                    <a:pt x="686" y="2462"/>
                  </a:lnTo>
                  <a:lnTo>
                    <a:pt x="545" y="2664"/>
                  </a:lnTo>
                  <a:lnTo>
                    <a:pt x="404" y="2866"/>
                  </a:lnTo>
                  <a:lnTo>
                    <a:pt x="303" y="3088"/>
                  </a:lnTo>
                  <a:lnTo>
                    <a:pt x="222" y="3330"/>
                  </a:lnTo>
                  <a:lnTo>
                    <a:pt x="141" y="3552"/>
                  </a:lnTo>
                  <a:lnTo>
                    <a:pt x="81" y="3814"/>
                  </a:lnTo>
                  <a:lnTo>
                    <a:pt x="40" y="4057"/>
                  </a:lnTo>
                  <a:lnTo>
                    <a:pt x="0" y="4319"/>
                  </a:lnTo>
                  <a:lnTo>
                    <a:pt x="0" y="4581"/>
                  </a:lnTo>
                  <a:lnTo>
                    <a:pt x="0" y="4864"/>
                  </a:lnTo>
                  <a:lnTo>
                    <a:pt x="20" y="5146"/>
                  </a:lnTo>
                  <a:lnTo>
                    <a:pt x="81" y="5611"/>
                  </a:lnTo>
                  <a:lnTo>
                    <a:pt x="182" y="6095"/>
                  </a:lnTo>
                  <a:lnTo>
                    <a:pt x="303" y="6559"/>
                  </a:lnTo>
                  <a:lnTo>
                    <a:pt x="424" y="7023"/>
                  </a:lnTo>
                  <a:lnTo>
                    <a:pt x="565" y="7588"/>
                  </a:lnTo>
                  <a:lnTo>
                    <a:pt x="706" y="8173"/>
                  </a:lnTo>
                  <a:lnTo>
                    <a:pt x="767" y="8537"/>
                  </a:lnTo>
                  <a:lnTo>
                    <a:pt x="827" y="8920"/>
                  </a:lnTo>
                  <a:lnTo>
                    <a:pt x="868" y="9324"/>
                  </a:lnTo>
                  <a:lnTo>
                    <a:pt x="888" y="9707"/>
                  </a:lnTo>
                  <a:lnTo>
                    <a:pt x="908" y="10090"/>
                  </a:lnTo>
                  <a:lnTo>
                    <a:pt x="888" y="10474"/>
                  </a:lnTo>
                  <a:lnTo>
                    <a:pt x="868" y="10857"/>
                  </a:lnTo>
                  <a:lnTo>
                    <a:pt x="827" y="11241"/>
                  </a:lnTo>
                  <a:lnTo>
                    <a:pt x="807" y="11483"/>
                  </a:lnTo>
                  <a:lnTo>
                    <a:pt x="767" y="11765"/>
                  </a:lnTo>
                  <a:lnTo>
                    <a:pt x="747" y="12068"/>
                  </a:lnTo>
                  <a:lnTo>
                    <a:pt x="747" y="12351"/>
                  </a:lnTo>
                  <a:lnTo>
                    <a:pt x="767" y="12653"/>
                  </a:lnTo>
                  <a:lnTo>
                    <a:pt x="807" y="12815"/>
                  </a:lnTo>
                  <a:lnTo>
                    <a:pt x="848" y="12976"/>
                  </a:lnTo>
                  <a:lnTo>
                    <a:pt x="928" y="13138"/>
                  </a:lnTo>
                  <a:lnTo>
                    <a:pt x="1029" y="13299"/>
                  </a:lnTo>
                  <a:lnTo>
                    <a:pt x="1130" y="13440"/>
                  </a:lnTo>
                  <a:lnTo>
                    <a:pt x="1271" y="13561"/>
                  </a:lnTo>
                  <a:lnTo>
                    <a:pt x="1433" y="13662"/>
                  </a:lnTo>
                  <a:lnTo>
                    <a:pt x="1614" y="13723"/>
                  </a:lnTo>
                  <a:lnTo>
                    <a:pt x="1715" y="13763"/>
                  </a:lnTo>
                  <a:lnTo>
                    <a:pt x="2058" y="13763"/>
                  </a:lnTo>
                  <a:lnTo>
                    <a:pt x="2280" y="13723"/>
                  </a:lnTo>
                  <a:lnTo>
                    <a:pt x="2502" y="13683"/>
                  </a:lnTo>
                  <a:lnTo>
                    <a:pt x="3794" y="13420"/>
                  </a:lnTo>
                  <a:lnTo>
                    <a:pt x="4419" y="13299"/>
                  </a:lnTo>
                  <a:lnTo>
                    <a:pt x="5065" y="13198"/>
                  </a:lnTo>
                  <a:lnTo>
                    <a:pt x="5691" y="13118"/>
                  </a:lnTo>
                  <a:lnTo>
                    <a:pt x="6337" y="13057"/>
                  </a:lnTo>
                  <a:lnTo>
                    <a:pt x="6962" y="13037"/>
                  </a:lnTo>
                  <a:lnTo>
                    <a:pt x="7588" y="13037"/>
                  </a:lnTo>
                  <a:lnTo>
                    <a:pt x="8133" y="13077"/>
                  </a:lnTo>
                  <a:lnTo>
                    <a:pt x="8657" y="13138"/>
                  </a:lnTo>
                  <a:lnTo>
                    <a:pt x="9202" y="13218"/>
                  </a:lnTo>
                  <a:lnTo>
                    <a:pt x="9747" y="13319"/>
                  </a:lnTo>
                  <a:lnTo>
                    <a:pt x="10796" y="13561"/>
                  </a:lnTo>
                  <a:lnTo>
                    <a:pt x="11846" y="13824"/>
                  </a:lnTo>
                  <a:lnTo>
                    <a:pt x="13218" y="14167"/>
                  </a:lnTo>
                  <a:lnTo>
                    <a:pt x="13924" y="14328"/>
                  </a:lnTo>
                  <a:lnTo>
                    <a:pt x="14610" y="14449"/>
                  </a:lnTo>
                  <a:lnTo>
                    <a:pt x="15095" y="14530"/>
                  </a:lnTo>
                  <a:lnTo>
                    <a:pt x="15559" y="14570"/>
                  </a:lnTo>
                  <a:lnTo>
                    <a:pt x="16023" y="14611"/>
                  </a:lnTo>
                  <a:lnTo>
                    <a:pt x="16871" y="14611"/>
                  </a:lnTo>
                  <a:lnTo>
                    <a:pt x="17274" y="14570"/>
                  </a:lnTo>
                  <a:lnTo>
                    <a:pt x="17658" y="14530"/>
                  </a:lnTo>
                  <a:lnTo>
                    <a:pt x="18021" y="14449"/>
                  </a:lnTo>
                  <a:lnTo>
                    <a:pt x="18485" y="14328"/>
                  </a:lnTo>
                  <a:lnTo>
                    <a:pt x="18909" y="14187"/>
                  </a:lnTo>
                  <a:lnTo>
                    <a:pt x="19312" y="14005"/>
                  </a:lnTo>
                  <a:lnTo>
                    <a:pt x="19676" y="13783"/>
                  </a:lnTo>
                  <a:lnTo>
                    <a:pt x="20039" y="13541"/>
                  </a:lnTo>
                  <a:lnTo>
                    <a:pt x="20341" y="13279"/>
                  </a:lnTo>
                  <a:lnTo>
                    <a:pt x="20644" y="12976"/>
                  </a:lnTo>
                  <a:lnTo>
                    <a:pt x="20886" y="12674"/>
                  </a:lnTo>
                  <a:lnTo>
                    <a:pt x="21028" y="12472"/>
                  </a:lnTo>
                  <a:lnTo>
                    <a:pt x="21149" y="12270"/>
                  </a:lnTo>
                  <a:lnTo>
                    <a:pt x="21250" y="12048"/>
                  </a:lnTo>
                  <a:lnTo>
                    <a:pt x="21350" y="11846"/>
                  </a:lnTo>
                  <a:lnTo>
                    <a:pt x="21512" y="11402"/>
                  </a:lnTo>
                  <a:lnTo>
                    <a:pt x="21633" y="10958"/>
                  </a:lnTo>
                  <a:lnTo>
                    <a:pt x="21734" y="10494"/>
                  </a:lnTo>
                  <a:lnTo>
                    <a:pt x="21794" y="10030"/>
                  </a:lnTo>
                  <a:lnTo>
                    <a:pt x="21835" y="9586"/>
                  </a:lnTo>
                  <a:lnTo>
                    <a:pt x="21875" y="9142"/>
                  </a:lnTo>
                  <a:lnTo>
                    <a:pt x="21794" y="9142"/>
                  </a:lnTo>
                  <a:lnTo>
                    <a:pt x="21754" y="9586"/>
                  </a:lnTo>
                  <a:lnTo>
                    <a:pt x="21714" y="10030"/>
                  </a:lnTo>
                  <a:lnTo>
                    <a:pt x="21653" y="10474"/>
                  </a:lnTo>
                  <a:lnTo>
                    <a:pt x="21552" y="10918"/>
                  </a:lnTo>
                  <a:lnTo>
                    <a:pt x="21431" y="11362"/>
                  </a:lnTo>
                  <a:lnTo>
                    <a:pt x="21270" y="11806"/>
                  </a:lnTo>
                  <a:lnTo>
                    <a:pt x="21189" y="12008"/>
                  </a:lnTo>
                  <a:lnTo>
                    <a:pt x="21068" y="12230"/>
                  </a:lnTo>
                  <a:lnTo>
                    <a:pt x="20947" y="12431"/>
                  </a:lnTo>
                  <a:lnTo>
                    <a:pt x="20826" y="12613"/>
                  </a:lnTo>
                  <a:lnTo>
                    <a:pt x="20584" y="12936"/>
                  </a:lnTo>
                  <a:lnTo>
                    <a:pt x="20301" y="13218"/>
                  </a:lnTo>
                  <a:lnTo>
                    <a:pt x="19978" y="13481"/>
                  </a:lnTo>
                  <a:lnTo>
                    <a:pt x="19635" y="13723"/>
                  </a:lnTo>
                  <a:lnTo>
                    <a:pt x="19272" y="13925"/>
                  </a:lnTo>
                  <a:lnTo>
                    <a:pt x="18868" y="14106"/>
                  </a:lnTo>
                  <a:lnTo>
                    <a:pt x="18445" y="14248"/>
                  </a:lnTo>
                  <a:lnTo>
                    <a:pt x="18001" y="14369"/>
                  </a:lnTo>
                  <a:lnTo>
                    <a:pt x="17637" y="14449"/>
                  </a:lnTo>
                  <a:lnTo>
                    <a:pt x="17254" y="14490"/>
                  </a:lnTo>
                  <a:lnTo>
                    <a:pt x="16871" y="14530"/>
                  </a:lnTo>
                  <a:lnTo>
                    <a:pt x="16023" y="14530"/>
                  </a:lnTo>
                  <a:lnTo>
                    <a:pt x="15579" y="14490"/>
                  </a:lnTo>
                  <a:lnTo>
                    <a:pt x="15115" y="14449"/>
                  </a:lnTo>
                  <a:lnTo>
                    <a:pt x="14631" y="14369"/>
                  </a:lnTo>
                  <a:lnTo>
                    <a:pt x="13924" y="14248"/>
                  </a:lnTo>
                  <a:lnTo>
                    <a:pt x="13238" y="14086"/>
                  </a:lnTo>
                  <a:lnTo>
                    <a:pt x="11866" y="13743"/>
                  </a:lnTo>
                  <a:lnTo>
                    <a:pt x="10817" y="13481"/>
                  </a:lnTo>
                  <a:lnTo>
                    <a:pt x="9747" y="13239"/>
                  </a:lnTo>
                  <a:lnTo>
                    <a:pt x="9222" y="13138"/>
                  </a:lnTo>
                  <a:lnTo>
                    <a:pt x="8677" y="13057"/>
                  </a:lnTo>
                  <a:lnTo>
                    <a:pt x="8133" y="12996"/>
                  </a:lnTo>
                  <a:lnTo>
                    <a:pt x="7588" y="12956"/>
                  </a:lnTo>
                  <a:lnTo>
                    <a:pt x="6962" y="12956"/>
                  </a:lnTo>
                  <a:lnTo>
                    <a:pt x="6316" y="12976"/>
                  </a:lnTo>
                  <a:lnTo>
                    <a:pt x="5691" y="13037"/>
                  </a:lnTo>
                  <a:lnTo>
                    <a:pt x="5065" y="13118"/>
                  </a:lnTo>
                  <a:lnTo>
                    <a:pt x="4419" y="13218"/>
                  </a:lnTo>
                  <a:lnTo>
                    <a:pt x="3774" y="13339"/>
                  </a:lnTo>
                  <a:lnTo>
                    <a:pt x="2482" y="13602"/>
                  </a:lnTo>
                  <a:lnTo>
                    <a:pt x="2280" y="13642"/>
                  </a:lnTo>
                  <a:lnTo>
                    <a:pt x="2058" y="13683"/>
                  </a:lnTo>
                  <a:lnTo>
                    <a:pt x="1735" y="13683"/>
                  </a:lnTo>
                  <a:lnTo>
                    <a:pt x="1635" y="13662"/>
                  </a:lnTo>
                  <a:lnTo>
                    <a:pt x="1453" y="13582"/>
                  </a:lnTo>
                  <a:lnTo>
                    <a:pt x="1312" y="13501"/>
                  </a:lnTo>
                  <a:lnTo>
                    <a:pt x="1191" y="13380"/>
                  </a:lnTo>
                  <a:lnTo>
                    <a:pt x="1090" y="13239"/>
                  </a:lnTo>
                  <a:lnTo>
                    <a:pt x="989" y="13097"/>
                  </a:lnTo>
                  <a:lnTo>
                    <a:pt x="928" y="12936"/>
                  </a:lnTo>
                  <a:lnTo>
                    <a:pt x="888" y="12795"/>
                  </a:lnTo>
                  <a:lnTo>
                    <a:pt x="848" y="12633"/>
                  </a:lnTo>
                  <a:lnTo>
                    <a:pt x="827" y="12351"/>
                  </a:lnTo>
                  <a:lnTo>
                    <a:pt x="827" y="12068"/>
                  </a:lnTo>
                  <a:lnTo>
                    <a:pt x="848" y="11765"/>
                  </a:lnTo>
                  <a:lnTo>
                    <a:pt x="888" y="11483"/>
                  </a:lnTo>
                  <a:lnTo>
                    <a:pt x="908" y="11261"/>
                  </a:lnTo>
                  <a:lnTo>
                    <a:pt x="948" y="10857"/>
                  </a:lnTo>
                  <a:lnTo>
                    <a:pt x="969" y="10474"/>
                  </a:lnTo>
                  <a:lnTo>
                    <a:pt x="989" y="10090"/>
                  </a:lnTo>
                  <a:lnTo>
                    <a:pt x="969" y="9707"/>
                  </a:lnTo>
                  <a:lnTo>
                    <a:pt x="948" y="9303"/>
                  </a:lnTo>
                  <a:lnTo>
                    <a:pt x="908" y="8920"/>
                  </a:lnTo>
                  <a:lnTo>
                    <a:pt x="848" y="8537"/>
                  </a:lnTo>
                  <a:lnTo>
                    <a:pt x="787" y="8153"/>
                  </a:lnTo>
                  <a:lnTo>
                    <a:pt x="646" y="7568"/>
                  </a:lnTo>
                  <a:lnTo>
                    <a:pt x="505" y="7003"/>
                  </a:lnTo>
                  <a:lnTo>
                    <a:pt x="383" y="6539"/>
                  </a:lnTo>
                  <a:lnTo>
                    <a:pt x="262" y="6075"/>
                  </a:lnTo>
                  <a:lnTo>
                    <a:pt x="161" y="5611"/>
                  </a:lnTo>
                  <a:lnTo>
                    <a:pt x="101" y="5126"/>
                  </a:lnTo>
                  <a:lnTo>
                    <a:pt x="81" y="4844"/>
                  </a:lnTo>
                  <a:lnTo>
                    <a:pt x="81" y="4581"/>
                  </a:lnTo>
                  <a:lnTo>
                    <a:pt x="81" y="4319"/>
                  </a:lnTo>
                  <a:lnTo>
                    <a:pt x="121" y="4077"/>
                  </a:lnTo>
                  <a:lnTo>
                    <a:pt x="161" y="3835"/>
                  </a:lnTo>
                  <a:lnTo>
                    <a:pt x="222" y="3593"/>
                  </a:lnTo>
                  <a:lnTo>
                    <a:pt x="283" y="3350"/>
                  </a:lnTo>
                  <a:lnTo>
                    <a:pt x="383" y="3128"/>
                  </a:lnTo>
                  <a:lnTo>
                    <a:pt x="484" y="2906"/>
                  </a:lnTo>
                  <a:lnTo>
                    <a:pt x="605" y="2705"/>
                  </a:lnTo>
                  <a:lnTo>
                    <a:pt x="747" y="2503"/>
                  </a:lnTo>
                  <a:lnTo>
                    <a:pt x="888" y="2301"/>
                  </a:lnTo>
                  <a:lnTo>
                    <a:pt x="1070" y="2119"/>
                  </a:lnTo>
                  <a:lnTo>
                    <a:pt x="1251" y="1938"/>
                  </a:lnTo>
                  <a:lnTo>
                    <a:pt x="1453" y="1776"/>
                  </a:lnTo>
                  <a:lnTo>
                    <a:pt x="1655" y="1615"/>
                  </a:lnTo>
                  <a:lnTo>
                    <a:pt x="1897" y="1453"/>
                  </a:lnTo>
                  <a:lnTo>
                    <a:pt x="2119" y="1332"/>
                  </a:lnTo>
                  <a:lnTo>
                    <a:pt x="2361" y="1191"/>
                  </a:lnTo>
                  <a:lnTo>
                    <a:pt x="2603" y="1070"/>
                  </a:lnTo>
                  <a:lnTo>
                    <a:pt x="3108" y="868"/>
                  </a:lnTo>
                  <a:lnTo>
                    <a:pt x="3612" y="707"/>
                  </a:lnTo>
                  <a:lnTo>
                    <a:pt x="4117" y="565"/>
                  </a:lnTo>
                  <a:lnTo>
                    <a:pt x="4621" y="465"/>
                  </a:lnTo>
                  <a:lnTo>
                    <a:pt x="5085" y="384"/>
                  </a:lnTo>
                  <a:lnTo>
                    <a:pt x="5529" y="323"/>
                  </a:lnTo>
                  <a:lnTo>
                    <a:pt x="6316" y="243"/>
                  </a:lnTo>
                  <a:lnTo>
                    <a:pt x="7083" y="162"/>
                  </a:lnTo>
                  <a:lnTo>
                    <a:pt x="7870" y="122"/>
                  </a:lnTo>
                  <a:lnTo>
                    <a:pt x="8637" y="81"/>
                  </a:lnTo>
                  <a:lnTo>
                    <a:pt x="10171" y="81"/>
                  </a:lnTo>
                  <a:lnTo>
                    <a:pt x="10938" y="101"/>
                  </a:lnTo>
                  <a:lnTo>
                    <a:pt x="11704" y="142"/>
                  </a:lnTo>
                  <a:lnTo>
                    <a:pt x="12451" y="202"/>
                  </a:lnTo>
                  <a:lnTo>
                    <a:pt x="13218" y="283"/>
                  </a:lnTo>
                  <a:lnTo>
                    <a:pt x="13965" y="364"/>
                  </a:lnTo>
                  <a:lnTo>
                    <a:pt x="14711" y="485"/>
                  </a:lnTo>
                  <a:lnTo>
                    <a:pt x="15458" y="606"/>
                  </a:lnTo>
                  <a:lnTo>
                    <a:pt x="16225" y="767"/>
                  </a:lnTo>
                  <a:lnTo>
                    <a:pt x="16971" y="929"/>
                  </a:lnTo>
                  <a:lnTo>
                    <a:pt x="17718" y="1110"/>
                  </a:lnTo>
                  <a:lnTo>
                    <a:pt x="18445" y="1312"/>
                  </a:lnTo>
                  <a:lnTo>
                    <a:pt x="19191" y="1554"/>
                  </a:lnTo>
                  <a:lnTo>
                    <a:pt x="19554" y="1675"/>
                  </a:lnTo>
                  <a:lnTo>
                    <a:pt x="19938" y="1817"/>
                  </a:lnTo>
                  <a:lnTo>
                    <a:pt x="20301" y="1978"/>
                  </a:lnTo>
                  <a:lnTo>
                    <a:pt x="20644" y="2140"/>
                  </a:lnTo>
                  <a:lnTo>
                    <a:pt x="20987" y="2321"/>
                  </a:lnTo>
                  <a:lnTo>
                    <a:pt x="21330" y="2523"/>
                  </a:lnTo>
                  <a:lnTo>
                    <a:pt x="21653" y="2745"/>
                  </a:lnTo>
                  <a:lnTo>
                    <a:pt x="21956" y="2967"/>
                  </a:lnTo>
                  <a:lnTo>
                    <a:pt x="22259" y="3229"/>
                  </a:lnTo>
                  <a:lnTo>
                    <a:pt x="22541" y="3492"/>
                  </a:lnTo>
                  <a:lnTo>
                    <a:pt x="22783" y="3794"/>
                  </a:lnTo>
                  <a:lnTo>
                    <a:pt x="23025" y="4097"/>
                  </a:lnTo>
                  <a:lnTo>
                    <a:pt x="23207" y="4380"/>
                  </a:lnTo>
                  <a:lnTo>
                    <a:pt x="23368" y="4682"/>
                  </a:lnTo>
                  <a:lnTo>
                    <a:pt x="23510" y="4965"/>
                  </a:lnTo>
                  <a:lnTo>
                    <a:pt x="23611" y="5288"/>
                  </a:lnTo>
                  <a:lnTo>
                    <a:pt x="23712" y="5611"/>
                  </a:lnTo>
                  <a:lnTo>
                    <a:pt x="23792" y="5933"/>
                  </a:lnTo>
                  <a:lnTo>
                    <a:pt x="23833" y="6256"/>
                  </a:lnTo>
                  <a:lnTo>
                    <a:pt x="23873" y="6579"/>
                  </a:lnTo>
                  <a:lnTo>
                    <a:pt x="23873" y="6922"/>
                  </a:lnTo>
                  <a:lnTo>
                    <a:pt x="23873" y="7245"/>
                  </a:lnTo>
                  <a:lnTo>
                    <a:pt x="23833" y="7588"/>
                  </a:lnTo>
                  <a:lnTo>
                    <a:pt x="23772" y="7911"/>
                  </a:lnTo>
                  <a:lnTo>
                    <a:pt x="23712" y="8234"/>
                  </a:lnTo>
                  <a:lnTo>
                    <a:pt x="23611" y="8537"/>
                  </a:lnTo>
                  <a:lnTo>
                    <a:pt x="23490" y="8860"/>
                  </a:lnTo>
                  <a:lnTo>
                    <a:pt x="23328" y="9162"/>
                  </a:lnTo>
                  <a:lnTo>
                    <a:pt x="23409" y="9182"/>
                  </a:lnTo>
                  <a:lnTo>
                    <a:pt x="23550" y="8880"/>
                  </a:lnTo>
                  <a:lnTo>
                    <a:pt x="23671" y="8577"/>
                  </a:lnTo>
                  <a:lnTo>
                    <a:pt x="23772" y="8254"/>
                  </a:lnTo>
                  <a:lnTo>
                    <a:pt x="23853" y="7931"/>
                  </a:lnTo>
                  <a:lnTo>
                    <a:pt x="23913" y="7588"/>
                  </a:lnTo>
                  <a:lnTo>
                    <a:pt x="23954" y="7265"/>
                  </a:lnTo>
                  <a:lnTo>
                    <a:pt x="23954" y="6922"/>
                  </a:lnTo>
                  <a:lnTo>
                    <a:pt x="23954" y="6579"/>
                  </a:lnTo>
                  <a:lnTo>
                    <a:pt x="23913" y="6236"/>
                  </a:lnTo>
                  <a:lnTo>
                    <a:pt x="23873" y="5913"/>
                  </a:lnTo>
                  <a:lnTo>
                    <a:pt x="23792" y="5590"/>
                  </a:lnTo>
                  <a:lnTo>
                    <a:pt x="23691" y="5267"/>
                  </a:lnTo>
                  <a:lnTo>
                    <a:pt x="23570" y="4945"/>
                  </a:lnTo>
                  <a:lnTo>
                    <a:pt x="23429" y="4642"/>
                  </a:lnTo>
                  <a:lnTo>
                    <a:pt x="23268" y="4339"/>
                  </a:lnTo>
                  <a:lnTo>
                    <a:pt x="23086" y="4057"/>
                  </a:lnTo>
                  <a:lnTo>
                    <a:pt x="22844" y="3734"/>
                  </a:lnTo>
                  <a:lnTo>
                    <a:pt x="22602" y="3451"/>
                  </a:lnTo>
                  <a:lnTo>
                    <a:pt x="22319" y="3169"/>
                  </a:lnTo>
                  <a:lnTo>
                    <a:pt x="22016" y="2906"/>
                  </a:lnTo>
                  <a:lnTo>
                    <a:pt x="21694" y="2684"/>
                  </a:lnTo>
                  <a:lnTo>
                    <a:pt x="21371" y="2462"/>
                  </a:lnTo>
                  <a:lnTo>
                    <a:pt x="21048" y="2261"/>
                  </a:lnTo>
                  <a:lnTo>
                    <a:pt x="20685" y="2079"/>
                  </a:lnTo>
                  <a:lnTo>
                    <a:pt x="20341" y="1897"/>
                  </a:lnTo>
                  <a:lnTo>
                    <a:pt x="19978" y="1756"/>
                  </a:lnTo>
                  <a:lnTo>
                    <a:pt x="19595" y="1595"/>
                  </a:lnTo>
                  <a:lnTo>
                    <a:pt x="19232" y="1474"/>
                  </a:lnTo>
                  <a:lnTo>
                    <a:pt x="18465" y="1231"/>
                  </a:lnTo>
                  <a:lnTo>
                    <a:pt x="17738" y="1030"/>
                  </a:lnTo>
                  <a:lnTo>
                    <a:pt x="16971" y="848"/>
                  </a:lnTo>
                  <a:lnTo>
                    <a:pt x="16225" y="687"/>
                  </a:lnTo>
                  <a:lnTo>
                    <a:pt x="15478" y="545"/>
                  </a:lnTo>
                  <a:lnTo>
                    <a:pt x="14731" y="404"/>
                  </a:lnTo>
                  <a:lnTo>
                    <a:pt x="13985" y="283"/>
                  </a:lnTo>
                  <a:lnTo>
                    <a:pt x="13218" y="202"/>
                  </a:lnTo>
                  <a:lnTo>
                    <a:pt x="12471" y="122"/>
                  </a:lnTo>
                  <a:lnTo>
                    <a:pt x="11704" y="61"/>
                  </a:lnTo>
                  <a:lnTo>
                    <a:pt x="10938" y="21"/>
                  </a:lnTo>
                  <a:lnTo>
                    <a:pt x="10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-3334104" y="-4888456"/>
              <a:ext cx="1145153" cy="459224"/>
            </a:xfrm>
            <a:custGeom>
              <a:rect b="b" l="l" r="r" t="t"/>
              <a:pathLst>
                <a:path extrusionOk="0" h="8214" w="20483">
                  <a:moveTo>
                    <a:pt x="0" y="1"/>
                  </a:moveTo>
                  <a:lnTo>
                    <a:pt x="20" y="182"/>
                  </a:lnTo>
                  <a:lnTo>
                    <a:pt x="40" y="384"/>
                  </a:lnTo>
                  <a:lnTo>
                    <a:pt x="141" y="768"/>
                  </a:lnTo>
                  <a:lnTo>
                    <a:pt x="283" y="1131"/>
                  </a:lnTo>
                  <a:lnTo>
                    <a:pt x="424" y="1494"/>
                  </a:lnTo>
                  <a:lnTo>
                    <a:pt x="585" y="1877"/>
                  </a:lnTo>
                  <a:lnTo>
                    <a:pt x="727" y="2261"/>
                  </a:lnTo>
                  <a:lnTo>
                    <a:pt x="787" y="2463"/>
                  </a:lnTo>
                  <a:lnTo>
                    <a:pt x="827" y="2664"/>
                  </a:lnTo>
                  <a:lnTo>
                    <a:pt x="848" y="2886"/>
                  </a:lnTo>
                  <a:lnTo>
                    <a:pt x="868" y="3088"/>
                  </a:lnTo>
                  <a:lnTo>
                    <a:pt x="848" y="3330"/>
                  </a:lnTo>
                  <a:lnTo>
                    <a:pt x="807" y="3573"/>
                  </a:lnTo>
                  <a:lnTo>
                    <a:pt x="686" y="4057"/>
                  </a:lnTo>
                  <a:lnTo>
                    <a:pt x="585" y="4460"/>
                  </a:lnTo>
                  <a:lnTo>
                    <a:pt x="545" y="4662"/>
                  </a:lnTo>
                  <a:lnTo>
                    <a:pt x="525" y="4864"/>
                  </a:lnTo>
                  <a:lnTo>
                    <a:pt x="525" y="5066"/>
                  </a:lnTo>
                  <a:lnTo>
                    <a:pt x="525" y="5248"/>
                  </a:lnTo>
                  <a:lnTo>
                    <a:pt x="565" y="5449"/>
                  </a:lnTo>
                  <a:lnTo>
                    <a:pt x="646" y="5631"/>
                  </a:lnTo>
                  <a:lnTo>
                    <a:pt x="706" y="5752"/>
                  </a:lnTo>
                  <a:lnTo>
                    <a:pt x="767" y="5873"/>
                  </a:lnTo>
                  <a:lnTo>
                    <a:pt x="848" y="5974"/>
                  </a:lnTo>
                  <a:lnTo>
                    <a:pt x="949" y="6075"/>
                  </a:lnTo>
                  <a:lnTo>
                    <a:pt x="1049" y="6156"/>
                  </a:lnTo>
                  <a:lnTo>
                    <a:pt x="1171" y="6236"/>
                  </a:lnTo>
                  <a:lnTo>
                    <a:pt x="1453" y="6378"/>
                  </a:lnTo>
                  <a:lnTo>
                    <a:pt x="1756" y="6478"/>
                  </a:lnTo>
                  <a:lnTo>
                    <a:pt x="2139" y="6559"/>
                  </a:lnTo>
                  <a:lnTo>
                    <a:pt x="2543" y="6600"/>
                  </a:lnTo>
                  <a:lnTo>
                    <a:pt x="3007" y="6620"/>
                  </a:lnTo>
                  <a:lnTo>
                    <a:pt x="4682" y="6600"/>
                  </a:lnTo>
                  <a:lnTo>
                    <a:pt x="7426" y="6600"/>
                  </a:lnTo>
                  <a:lnTo>
                    <a:pt x="8334" y="6640"/>
                  </a:lnTo>
                  <a:lnTo>
                    <a:pt x="9243" y="6721"/>
                  </a:lnTo>
                  <a:lnTo>
                    <a:pt x="10151" y="6822"/>
                  </a:lnTo>
                  <a:lnTo>
                    <a:pt x="10595" y="6902"/>
                  </a:lnTo>
                  <a:lnTo>
                    <a:pt x="11059" y="6983"/>
                  </a:lnTo>
                  <a:lnTo>
                    <a:pt x="11503" y="7084"/>
                  </a:lnTo>
                  <a:lnTo>
                    <a:pt x="11927" y="7205"/>
                  </a:lnTo>
                  <a:lnTo>
                    <a:pt x="12512" y="7387"/>
                  </a:lnTo>
                  <a:lnTo>
                    <a:pt x="13077" y="7568"/>
                  </a:lnTo>
                  <a:lnTo>
                    <a:pt x="13803" y="7790"/>
                  </a:lnTo>
                  <a:lnTo>
                    <a:pt x="14167" y="7911"/>
                  </a:lnTo>
                  <a:lnTo>
                    <a:pt x="14550" y="8012"/>
                  </a:lnTo>
                  <a:lnTo>
                    <a:pt x="14913" y="8093"/>
                  </a:lnTo>
                  <a:lnTo>
                    <a:pt x="15297" y="8153"/>
                  </a:lnTo>
                  <a:lnTo>
                    <a:pt x="15680" y="8194"/>
                  </a:lnTo>
                  <a:lnTo>
                    <a:pt x="16063" y="8214"/>
                  </a:lnTo>
                  <a:lnTo>
                    <a:pt x="16427" y="8214"/>
                  </a:lnTo>
                  <a:lnTo>
                    <a:pt x="16770" y="8174"/>
                  </a:lnTo>
                  <a:lnTo>
                    <a:pt x="17093" y="8113"/>
                  </a:lnTo>
                  <a:lnTo>
                    <a:pt x="17415" y="8032"/>
                  </a:lnTo>
                  <a:lnTo>
                    <a:pt x="17738" y="7931"/>
                  </a:lnTo>
                  <a:lnTo>
                    <a:pt x="18061" y="7810"/>
                  </a:lnTo>
                  <a:lnTo>
                    <a:pt x="18364" y="7649"/>
                  </a:lnTo>
                  <a:lnTo>
                    <a:pt x="18646" y="7488"/>
                  </a:lnTo>
                  <a:lnTo>
                    <a:pt x="18929" y="7306"/>
                  </a:lnTo>
                  <a:lnTo>
                    <a:pt x="19191" y="7104"/>
                  </a:lnTo>
                  <a:lnTo>
                    <a:pt x="19454" y="6902"/>
                  </a:lnTo>
                  <a:lnTo>
                    <a:pt x="19696" y="6660"/>
                  </a:lnTo>
                  <a:lnTo>
                    <a:pt x="19918" y="6418"/>
                  </a:lnTo>
                  <a:lnTo>
                    <a:pt x="20120" y="6156"/>
                  </a:lnTo>
                  <a:lnTo>
                    <a:pt x="20321" y="5873"/>
                  </a:lnTo>
                  <a:lnTo>
                    <a:pt x="20483" y="5570"/>
                  </a:lnTo>
                  <a:lnTo>
                    <a:pt x="20402" y="5550"/>
                  </a:lnTo>
                  <a:lnTo>
                    <a:pt x="20241" y="5833"/>
                  </a:lnTo>
                  <a:lnTo>
                    <a:pt x="20059" y="6095"/>
                  </a:lnTo>
                  <a:lnTo>
                    <a:pt x="19857" y="6357"/>
                  </a:lnTo>
                  <a:lnTo>
                    <a:pt x="19635" y="6600"/>
                  </a:lnTo>
                  <a:lnTo>
                    <a:pt x="19393" y="6842"/>
                  </a:lnTo>
                  <a:lnTo>
                    <a:pt x="19151" y="7044"/>
                  </a:lnTo>
                  <a:lnTo>
                    <a:pt x="18889" y="7245"/>
                  </a:lnTo>
                  <a:lnTo>
                    <a:pt x="18606" y="7427"/>
                  </a:lnTo>
                  <a:lnTo>
                    <a:pt x="18324" y="7588"/>
                  </a:lnTo>
                  <a:lnTo>
                    <a:pt x="18021" y="7730"/>
                  </a:lnTo>
                  <a:lnTo>
                    <a:pt x="17718" y="7851"/>
                  </a:lnTo>
                  <a:lnTo>
                    <a:pt x="17395" y="7952"/>
                  </a:lnTo>
                  <a:lnTo>
                    <a:pt x="17072" y="8032"/>
                  </a:lnTo>
                  <a:lnTo>
                    <a:pt x="16750" y="8093"/>
                  </a:lnTo>
                  <a:lnTo>
                    <a:pt x="16427" y="8133"/>
                  </a:lnTo>
                  <a:lnTo>
                    <a:pt x="16063" y="8133"/>
                  </a:lnTo>
                  <a:lnTo>
                    <a:pt x="15680" y="8113"/>
                  </a:lnTo>
                  <a:lnTo>
                    <a:pt x="15317" y="8073"/>
                  </a:lnTo>
                  <a:lnTo>
                    <a:pt x="14933" y="8012"/>
                  </a:lnTo>
                  <a:lnTo>
                    <a:pt x="14550" y="7931"/>
                  </a:lnTo>
                  <a:lnTo>
                    <a:pt x="14187" y="7831"/>
                  </a:lnTo>
                  <a:lnTo>
                    <a:pt x="13823" y="7730"/>
                  </a:lnTo>
                  <a:lnTo>
                    <a:pt x="13097" y="7488"/>
                  </a:lnTo>
                  <a:lnTo>
                    <a:pt x="12532" y="7306"/>
                  </a:lnTo>
                  <a:lnTo>
                    <a:pt x="11947" y="7124"/>
                  </a:lnTo>
                  <a:lnTo>
                    <a:pt x="11523" y="7003"/>
                  </a:lnTo>
                  <a:lnTo>
                    <a:pt x="11059" y="6902"/>
                  </a:lnTo>
                  <a:lnTo>
                    <a:pt x="10615" y="6822"/>
                  </a:lnTo>
                  <a:lnTo>
                    <a:pt x="10171" y="6741"/>
                  </a:lnTo>
                  <a:lnTo>
                    <a:pt x="9263" y="6640"/>
                  </a:lnTo>
                  <a:lnTo>
                    <a:pt x="8355" y="6559"/>
                  </a:lnTo>
                  <a:lnTo>
                    <a:pt x="7426" y="6519"/>
                  </a:lnTo>
                  <a:lnTo>
                    <a:pt x="4682" y="6519"/>
                  </a:lnTo>
                  <a:lnTo>
                    <a:pt x="3007" y="6539"/>
                  </a:lnTo>
                  <a:lnTo>
                    <a:pt x="2563" y="6519"/>
                  </a:lnTo>
                  <a:lnTo>
                    <a:pt x="2159" y="6478"/>
                  </a:lnTo>
                  <a:lnTo>
                    <a:pt x="1796" y="6398"/>
                  </a:lnTo>
                  <a:lnTo>
                    <a:pt x="1493" y="6297"/>
                  </a:lnTo>
                  <a:lnTo>
                    <a:pt x="1231" y="6176"/>
                  </a:lnTo>
                  <a:lnTo>
                    <a:pt x="1110" y="6095"/>
                  </a:lnTo>
                  <a:lnTo>
                    <a:pt x="1009" y="6014"/>
                  </a:lnTo>
                  <a:lnTo>
                    <a:pt x="928" y="5913"/>
                  </a:lnTo>
                  <a:lnTo>
                    <a:pt x="848" y="5833"/>
                  </a:lnTo>
                  <a:lnTo>
                    <a:pt x="767" y="5712"/>
                  </a:lnTo>
                  <a:lnTo>
                    <a:pt x="706" y="5611"/>
                  </a:lnTo>
                  <a:lnTo>
                    <a:pt x="646" y="5429"/>
                  </a:lnTo>
                  <a:lnTo>
                    <a:pt x="606" y="5248"/>
                  </a:lnTo>
                  <a:lnTo>
                    <a:pt x="606" y="5046"/>
                  </a:lnTo>
                  <a:lnTo>
                    <a:pt x="606" y="4864"/>
                  </a:lnTo>
                  <a:lnTo>
                    <a:pt x="626" y="4662"/>
                  </a:lnTo>
                  <a:lnTo>
                    <a:pt x="666" y="4481"/>
                  </a:lnTo>
                  <a:lnTo>
                    <a:pt x="767" y="4077"/>
                  </a:lnTo>
                  <a:lnTo>
                    <a:pt x="888" y="3593"/>
                  </a:lnTo>
                  <a:lnTo>
                    <a:pt x="928" y="3330"/>
                  </a:lnTo>
                  <a:lnTo>
                    <a:pt x="949" y="3088"/>
                  </a:lnTo>
                  <a:lnTo>
                    <a:pt x="928" y="2866"/>
                  </a:lnTo>
                  <a:lnTo>
                    <a:pt x="908" y="2664"/>
                  </a:lnTo>
                  <a:lnTo>
                    <a:pt x="868" y="2463"/>
                  </a:lnTo>
                  <a:lnTo>
                    <a:pt x="807" y="2261"/>
                  </a:lnTo>
                  <a:lnTo>
                    <a:pt x="666" y="1857"/>
                  </a:lnTo>
                  <a:lnTo>
                    <a:pt x="505" y="1454"/>
                  </a:lnTo>
                  <a:lnTo>
                    <a:pt x="363" y="1090"/>
                  </a:lnTo>
                  <a:lnTo>
                    <a:pt x="222" y="727"/>
                  </a:lnTo>
                  <a:lnTo>
                    <a:pt x="121" y="364"/>
                  </a:lnTo>
                  <a:lnTo>
                    <a:pt x="101" y="18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3310451" y="-5112976"/>
              <a:ext cx="886861" cy="530339"/>
            </a:xfrm>
            <a:custGeom>
              <a:rect b="b" l="l" r="r" t="t"/>
              <a:pathLst>
                <a:path extrusionOk="0" h="9486" w="15863">
                  <a:moveTo>
                    <a:pt x="4117" y="82"/>
                  </a:moveTo>
                  <a:lnTo>
                    <a:pt x="4581" y="122"/>
                  </a:lnTo>
                  <a:lnTo>
                    <a:pt x="5025" y="162"/>
                  </a:lnTo>
                  <a:lnTo>
                    <a:pt x="5429" y="223"/>
                  </a:lnTo>
                  <a:lnTo>
                    <a:pt x="6176" y="344"/>
                  </a:lnTo>
                  <a:lnTo>
                    <a:pt x="6741" y="465"/>
                  </a:lnTo>
                  <a:lnTo>
                    <a:pt x="7427" y="626"/>
                  </a:lnTo>
                  <a:lnTo>
                    <a:pt x="8113" y="788"/>
                  </a:lnTo>
                  <a:lnTo>
                    <a:pt x="8799" y="990"/>
                  </a:lnTo>
                  <a:lnTo>
                    <a:pt x="9485" y="1171"/>
                  </a:lnTo>
                  <a:lnTo>
                    <a:pt x="10171" y="1393"/>
                  </a:lnTo>
                  <a:lnTo>
                    <a:pt x="10837" y="1615"/>
                  </a:lnTo>
                  <a:lnTo>
                    <a:pt x="11503" y="1857"/>
                  </a:lnTo>
                  <a:lnTo>
                    <a:pt x="12169" y="2100"/>
                  </a:lnTo>
                  <a:lnTo>
                    <a:pt x="12815" y="2382"/>
                  </a:lnTo>
                  <a:lnTo>
                    <a:pt x="13158" y="2523"/>
                  </a:lnTo>
                  <a:lnTo>
                    <a:pt x="13481" y="2705"/>
                  </a:lnTo>
                  <a:lnTo>
                    <a:pt x="13824" y="2887"/>
                  </a:lnTo>
                  <a:lnTo>
                    <a:pt x="14127" y="3109"/>
                  </a:lnTo>
                  <a:lnTo>
                    <a:pt x="14429" y="3331"/>
                  </a:lnTo>
                  <a:lnTo>
                    <a:pt x="14712" y="3593"/>
                  </a:lnTo>
                  <a:lnTo>
                    <a:pt x="14954" y="3875"/>
                  </a:lnTo>
                  <a:lnTo>
                    <a:pt x="15176" y="4158"/>
                  </a:lnTo>
                  <a:lnTo>
                    <a:pt x="15358" y="4481"/>
                  </a:lnTo>
                  <a:lnTo>
                    <a:pt x="15519" y="4804"/>
                  </a:lnTo>
                  <a:lnTo>
                    <a:pt x="15620" y="5127"/>
                  </a:lnTo>
                  <a:lnTo>
                    <a:pt x="15721" y="5490"/>
                  </a:lnTo>
                  <a:lnTo>
                    <a:pt x="15761" y="5833"/>
                  </a:lnTo>
                  <a:lnTo>
                    <a:pt x="15781" y="6176"/>
                  </a:lnTo>
                  <a:lnTo>
                    <a:pt x="15741" y="6539"/>
                  </a:lnTo>
                  <a:lnTo>
                    <a:pt x="15680" y="6902"/>
                  </a:lnTo>
                  <a:lnTo>
                    <a:pt x="15580" y="7246"/>
                  </a:lnTo>
                  <a:lnTo>
                    <a:pt x="15438" y="7589"/>
                  </a:lnTo>
                  <a:lnTo>
                    <a:pt x="15257" y="7891"/>
                  </a:lnTo>
                  <a:lnTo>
                    <a:pt x="15055" y="8174"/>
                  </a:lnTo>
                  <a:lnTo>
                    <a:pt x="14813" y="8436"/>
                  </a:lnTo>
                  <a:lnTo>
                    <a:pt x="14550" y="8678"/>
                  </a:lnTo>
                  <a:lnTo>
                    <a:pt x="14389" y="8799"/>
                  </a:lnTo>
                  <a:lnTo>
                    <a:pt x="14207" y="8900"/>
                  </a:lnTo>
                  <a:lnTo>
                    <a:pt x="14026" y="8981"/>
                  </a:lnTo>
                  <a:lnTo>
                    <a:pt x="13844" y="9082"/>
                  </a:lnTo>
                  <a:lnTo>
                    <a:pt x="13481" y="9203"/>
                  </a:lnTo>
                  <a:lnTo>
                    <a:pt x="13097" y="9304"/>
                  </a:lnTo>
                  <a:lnTo>
                    <a:pt x="12734" y="9364"/>
                  </a:lnTo>
                  <a:lnTo>
                    <a:pt x="12371" y="9385"/>
                  </a:lnTo>
                  <a:lnTo>
                    <a:pt x="12028" y="9405"/>
                  </a:lnTo>
                  <a:lnTo>
                    <a:pt x="11725" y="9385"/>
                  </a:lnTo>
                  <a:lnTo>
                    <a:pt x="11362" y="9364"/>
                  </a:lnTo>
                  <a:lnTo>
                    <a:pt x="10999" y="9324"/>
                  </a:lnTo>
                  <a:lnTo>
                    <a:pt x="10615" y="9264"/>
                  </a:lnTo>
                  <a:lnTo>
                    <a:pt x="10272" y="9183"/>
                  </a:lnTo>
                  <a:lnTo>
                    <a:pt x="9546" y="9021"/>
                  </a:lnTo>
                  <a:lnTo>
                    <a:pt x="8839" y="8840"/>
                  </a:lnTo>
                  <a:lnTo>
                    <a:pt x="7810" y="8577"/>
                  </a:lnTo>
                  <a:lnTo>
                    <a:pt x="7306" y="8476"/>
                  </a:lnTo>
                  <a:lnTo>
                    <a:pt x="6781" y="8376"/>
                  </a:lnTo>
                  <a:lnTo>
                    <a:pt x="6055" y="8295"/>
                  </a:lnTo>
                  <a:lnTo>
                    <a:pt x="5328" y="8234"/>
                  </a:lnTo>
                  <a:lnTo>
                    <a:pt x="4622" y="8214"/>
                  </a:lnTo>
                  <a:lnTo>
                    <a:pt x="3895" y="8214"/>
                  </a:lnTo>
                  <a:lnTo>
                    <a:pt x="2866" y="8194"/>
                  </a:lnTo>
                  <a:lnTo>
                    <a:pt x="2341" y="8174"/>
                  </a:lnTo>
                  <a:lnTo>
                    <a:pt x="1837" y="8133"/>
                  </a:lnTo>
                  <a:lnTo>
                    <a:pt x="1393" y="8073"/>
                  </a:lnTo>
                  <a:lnTo>
                    <a:pt x="1171" y="8033"/>
                  </a:lnTo>
                  <a:lnTo>
                    <a:pt x="969" y="7972"/>
                  </a:lnTo>
                  <a:lnTo>
                    <a:pt x="767" y="7871"/>
                  </a:lnTo>
                  <a:lnTo>
                    <a:pt x="586" y="7770"/>
                  </a:lnTo>
                  <a:lnTo>
                    <a:pt x="404" y="7629"/>
                  </a:lnTo>
                  <a:lnTo>
                    <a:pt x="283" y="7467"/>
                  </a:lnTo>
                  <a:lnTo>
                    <a:pt x="223" y="7367"/>
                  </a:lnTo>
                  <a:lnTo>
                    <a:pt x="162" y="7246"/>
                  </a:lnTo>
                  <a:lnTo>
                    <a:pt x="101" y="7024"/>
                  </a:lnTo>
                  <a:lnTo>
                    <a:pt x="81" y="6802"/>
                  </a:lnTo>
                  <a:lnTo>
                    <a:pt x="101" y="6580"/>
                  </a:lnTo>
                  <a:lnTo>
                    <a:pt x="142" y="6337"/>
                  </a:lnTo>
                  <a:lnTo>
                    <a:pt x="182" y="6095"/>
                  </a:lnTo>
                  <a:lnTo>
                    <a:pt x="323" y="5611"/>
                  </a:lnTo>
                  <a:lnTo>
                    <a:pt x="445" y="5248"/>
                  </a:lnTo>
                  <a:lnTo>
                    <a:pt x="525" y="4905"/>
                  </a:lnTo>
                  <a:lnTo>
                    <a:pt x="545" y="4723"/>
                  </a:lnTo>
                  <a:lnTo>
                    <a:pt x="566" y="4562"/>
                  </a:lnTo>
                  <a:lnTo>
                    <a:pt x="586" y="4380"/>
                  </a:lnTo>
                  <a:lnTo>
                    <a:pt x="566" y="4218"/>
                  </a:lnTo>
                  <a:lnTo>
                    <a:pt x="485" y="3795"/>
                  </a:lnTo>
                  <a:lnTo>
                    <a:pt x="384" y="3391"/>
                  </a:lnTo>
                  <a:lnTo>
                    <a:pt x="263" y="2887"/>
                  </a:lnTo>
                  <a:lnTo>
                    <a:pt x="223" y="2644"/>
                  </a:lnTo>
                  <a:lnTo>
                    <a:pt x="182" y="2382"/>
                  </a:lnTo>
                  <a:lnTo>
                    <a:pt x="202" y="2140"/>
                  </a:lnTo>
                  <a:lnTo>
                    <a:pt x="243" y="1898"/>
                  </a:lnTo>
                  <a:lnTo>
                    <a:pt x="323" y="1656"/>
                  </a:lnTo>
                  <a:lnTo>
                    <a:pt x="445" y="1393"/>
                  </a:lnTo>
                  <a:lnTo>
                    <a:pt x="566" y="1212"/>
                  </a:lnTo>
                  <a:lnTo>
                    <a:pt x="707" y="1050"/>
                  </a:lnTo>
                  <a:lnTo>
                    <a:pt x="868" y="889"/>
                  </a:lnTo>
                  <a:lnTo>
                    <a:pt x="1030" y="748"/>
                  </a:lnTo>
                  <a:lnTo>
                    <a:pt x="1211" y="626"/>
                  </a:lnTo>
                  <a:lnTo>
                    <a:pt x="1393" y="526"/>
                  </a:lnTo>
                  <a:lnTo>
                    <a:pt x="1595" y="425"/>
                  </a:lnTo>
                  <a:lnTo>
                    <a:pt x="1797" y="344"/>
                  </a:lnTo>
                  <a:lnTo>
                    <a:pt x="2019" y="283"/>
                  </a:lnTo>
                  <a:lnTo>
                    <a:pt x="2241" y="223"/>
                  </a:lnTo>
                  <a:lnTo>
                    <a:pt x="2705" y="142"/>
                  </a:lnTo>
                  <a:lnTo>
                    <a:pt x="3189" y="82"/>
                  </a:lnTo>
                  <a:close/>
                  <a:moveTo>
                    <a:pt x="3552" y="1"/>
                  </a:moveTo>
                  <a:lnTo>
                    <a:pt x="3088" y="21"/>
                  </a:lnTo>
                  <a:lnTo>
                    <a:pt x="2604" y="61"/>
                  </a:lnTo>
                  <a:lnTo>
                    <a:pt x="2160" y="162"/>
                  </a:lnTo>
                  <a:lnTo>
                    <a:pt x="1938" y="223"/>
                  </a:lnTo>
                  <a:lnTo>
                    <a:pt x="1716" y="283"/>
                  </a:lnTo>
                  <a:lnTo>
                    <a:pt x="1514" y="384"/>
                  </a:lnTo>
                  <a:lnTo>
                    <a:pt x="1312" y="465"/>
                  </a:lnTo>
                  <a:lnTo>
                    <a:pt x="1131" y="586"/>
                  </a:lnTo>
                  <a:lnTo>
                    <a:pt x="949" y="707"/>
                  </a:lnTo>
                  <a:lnTo>
                    <a:pt x="788" y="848"/>
                  </a:lnTo>
                  <a:lnTo>
                    <a:pt x="646" y="990"/>
                  </a:lnTo>
                  <a:lnTo>
                    <a:pt x="505" y="1171"/>
                  </a:lnTo>
                  <a:lnTo>
                    <a:pt x="384" y="1353"/>
                  </a:lnTo>
                  <a:lnTo>
                    <a:pt x="243" y="1615"/>
                  </a:lnTo>
                  <a:lnTo>
                    <a:pt x="162" y="1878"/>
                  </a:lnTo>
                  <a:lnTo>
                    <a:pt x="122" y="2140"/>
                  </a:lnTo>
                  <a:lnTo>
                    <a:pt x="101" y="2382"/>
                  </a:lnTo>
                  <a:lnTo>
                    <a:pt x="142" y="2644"/>
                  </a:lnTo>
                  <a:lnTo>
                    <a:pt x="182" y="2887"/>
                  </a:lnTo>
                  <a:lnTo>
                    <a:pt x="303" y="3411"/>
                  </a:lnTo>
                  <a:lnTo>
                    <a:pt x="404" y="3815"/>
                  </a:lnTo>
                  <a:lnTo>
                    <a:pt x="485" y="4218"/>
                  </a:lnTo>
                  <a:lnTo>
                    <a:pt x="505" y="4380"/>
                  </a:lnTo>
                  <a:lnTo>
                    <a:pt x="485" y="4541"/>
                  </a:lnTo>
                  <a:lnTo>
                    <a:pt x="445" y="4884"/>
                  </a:lnTo>
                  <a:lnTo>
                    <a:pt x="364" y="5227"/>
                  </a:lnTo>
                  <a:lnTo>
                    <a:pt x="263" y="5591"/>
                  </a:lnTo>
                  <a:lnTo>
                    <a:pt x="101" y="6075"/>
                  </a:lnTo>
                  <a:lnTo>
                    <a:pt x="61" y="6337"/>
                  </a:lnTo>
                  <a:lnTo>
                    <a:pt x="21" y="6580"/>
                  </a:lnTo>
                  <a:lnTo>
                    <a:pt x="1" y="6822"/>
                  </a:lnTo>
                  <a:lnTo>
                    <a:pt x="41" y="7064"/>
                  </a:lnTo>
                  <a:lnTo>
                    <a:pt x="101" y="7286"/>
                  </a:lnTo>
                  <a:lnTo>
                    <a:pt x="142" y="7387"/>
                  </a:lnTo>
                  <a:lnTo>
                    <a:pt x="202" y="7508"/>
                  </a:lnTo>
                  <a:lnTo>
                    <a:pt x="344" y="7689"/>
                  </a:lnTo>
                  <a:lnTo>
                    <a:pt x="525" y="7831"/>
                  </a:lnTo>
                  <a:lnTo>
                    <a:pt x="727" y="7952"/>
                  </a:lnTo>
                  <a:lnTo>
                    <a:pt x="929" y="8033"/>
                  </a:lnTo>
                  <a:lnTo>
                    <a:pt x="1151" y="8113"/>
                  </a:lnTo>
                  <a:lnTo>
                    <a:pt x="1373" y="8154"/>
                  </a:lnTo>
                  <a:lnTo>
                    <a:pt x="1817" y="8214"/>
                  </a:lnTo>
                  <a:lnTo>
                    <a:pt x="2341" y="8255"/>
                  </a:lnTo>
                  <a:lnTo>
                    <a:pt x="2866" y="8275"/>
                  </a:lnTo>
                  <a:lnTo>
                    <a:pt x="3895" y="8295"/>
                  </a:lnTo>
                  <a:lnTo>
                    <a:pt x="4602" y="8295"/>
                  </a:lnTo>
                  <a:lnTo>
                    <a:pt x="5328" y="8315"/>
                  </a:lnTo>
                  <a:lnTo>
                    <a:pt x="6055" y="8376"/>
                  </a:lnTo>
                  <a:lnTo>
                    <a:pt x="6761" y="8456"/>
                  </a:lnTo>
                  <a:lnTo>
                    <a:pt x="7286" y="8557"/>
                  </a:lnTo>
                  <a:lnTo>
                    <a:pt x="7790" y="8658"/>
                  </a:lnTo>
                  <a:lnTo>
                    <a:pt x="8819" y="8920"/>
                  </a:lnTo>
                  <a:lnTo>
                    <a:pt x="9526" y="9102"/>
                  </a:lnTo>
                  <a:lnTo>
                    <a:pt x="10252" y="9264"/>
                  </a:lnTo>
                  <a:lnTo>
                    <a:pt x="10615" y="9344"/>
                  </a:lnTo>
                  <a:lnTo>
                    <a:pt x="10979" y="9385"/>
                  </a:lnTo>
                  <a:lnTo>
                    <a:pt x="11342" y="9445"/>
                  </a:lnTo>
                  <a:lnTo>
                    <a:pt x="11725" y="9465"/>
                  </a:lnTo>
                  <a:lnTo>
                    <a:pt x="12048" y="9485"/>
                  </a:lnTo>
                  <a:lnTo>
                    <a:pt x="12351" y="9465"/>
                  </a:lnTo>
                  <a:lnTo>
                    <a:pt x="12674" y="9445"/>
                  </a:lnTo>
                  <a:lnTo>
                    <a:pt x="12997" y="9405"/>
                  </a:lnTo>
                  <a:lnTo>
                    <a:pt x="13319" y="9324"/>
                  </a:lnTo>
                  <a:lnTo>
                    <a:pt x="13662" y="9223"/>
                  </a:lnTo>
                  <a:lnTo>
                    <a:pt x="13985" y="9102"/>
                  </a:lnTo>
                  <a:lnTo>
                    <a:pt x="14288" y="8941"/>
                  </a:lnTo>
                  <a:lnTo>
                    <a:pt x="14591" y="8739"/>
                  </a:lnTo>
                  <a:lnTo>
                    <a:pt x="14873" y="8497"/>
                  </a:lnTo>
                  <a:lnTo>
                    <a:pt x="15115" y="8234"/>
                  </a:lnTo>
                  <a:lnTo>
                    <a:pt x="15337" y="7932"/>
                  </a:lnTo>
                  <a:lnTo>
                    <a:pt x="15499" y="7609"/>
                  </a:lnTo>
                  <a:lnTo>
                    <a:pt x="15660" y="7286"/>
                  </a:lnTo>
                  <a:lnTo>
                    <a:pt x="15761" y="6923"/>
                  </a:lnTo>
                  <a:lnTo>
                    <a:pt x="15822" y="6559"/>
                  </a:lnTo>
                  <a:lnTo>
                    <a:pt x="15862" y="6176"/>
                  </a:lnTo>
                  <a:lnTo>
                    <a:pt x="15842" y="5833"/>
                  </a:lnTo>
                  <a:lnTo>
                    <a:pt x="15802" y="5470"/>
                  </a:lnTo>
                  <a:lnTo>
                    <a:pt x="15701" y="5106"/>
                  </a:lnTo>
                  <a:lnTo>
                    <a:pt x="15580" y="4763"/>
                  </a:lnTo>
                  <a:lnTo>
                    <a:pt x="15418" y="4440"/>
                  </a:lnTo>
                  <a:lnTo>
                    <a:pt x="15236" y="4118"/>
                  </a:lnTo>
                  <a:lnTo>
                    <a:pt x="15015" y="3815"/>
                  </a:lnTo>
                  <a:lnTo>
                    <a:pt x="14772" y="3532"/>
                  </a:lnTo>
                  <a:lnTo>
                    <a:pt x="14490" y="3270"/>
                  </a:lnTo>
                  <a:lnTo>
                    <a:pt x="14187" y="3028"/>
                  </a:lnTo>
                  <a:lnTo>
                    <a:pt x="13864" y="2826"/>
                  </a:lnTo>
                  <a:lnTo>
                    <a:pt x="13541" y="2624"/>
                  </a:lnTo>
                  <a:lnTo>
                    <a:pt x="13198" y="2463"/>
                  </a:lnTo>
                  <a:lnTo>
                    <a:pt x="12855" y="2301"/>
                  </a:lnTo>
                  <a:lnTo>
                    <a:pt x="12189" y="2039"/>
                  </a:lnTo>
                  <a:lnTo>
                    <a:pt x="11523" y="1777"/>
                  </a:lnTo>
                  <a:lnTo>
                    <a:pt x="10857" y="1535"/>
                  </a:lnTo>
                  <a:lnTo>
                    <a:pt x="10191" y="1313"/>
                  </a:lnTo>
                  <a:lnTo>
                    <a:pt x="9505" y="1111"/>
                  </a:lnTo>
                  <a:lnTo>
                    <a:pt x="8819" y="909"/>
                  </a:lnTo>
                  <a:lnTo>
                    <a:pt x="8133" y="707"/>
                  </a:lnTo>
                  <a:lnTo>
                    <a:pt x="7447" y="546"/>
                  </a:lnTo>
                  <a:lnTo>
                    <a:pt x="6761" y="384"/>
                  </a:lnTo>
                  <a:lnTo>
                    <a:pt x="6176" y="263"/>
                  </a:lnTo>
                  <a:lnTo>
                    <a:pt x="5389" y="142"/>
                  </a:lnTo>
                  <a:lnTo>
                    <a:pt x="4965" y="82"/>
                  </a:lnTo>
                  <a:lnTo>
                    <a:pt x="4501" y="2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-3290097" y="-5084743"/>
              <a:ext cx="669045" cy="364461"/>
            </a:xfrm>
            <a:custGeom>
              <a:rect b="b" l="l" r="r" t="t"/>
              <a:pathLst>
                <a:path extrusionOk="0" h="6519" w="11967">
                  <a:moveTo>
                    <a:pt x="6216" y="81"/>
                  </a:moveTo>
                  <a:lnTo>
                    <a:pt x="6720" y="121"/>
                  </a:lnTo>
                  <a:lnTo>
                    <a:pt x="7204" y="202"/>
                  </a:lnTo>
                  <a:lnTo>
                    <a:pt x="7709" y="283"/>
                  </a:lnTo>
                  <a:lnTo>
                    <a:pt x="8173" y="404"/>
                  </a:lnTo>
                  <a:lnTo>
                    <a:pt x="8657" y="565"/>
                  </a:lnTo>
                  <a:lnTo>
                    <a:pt x="9121" y="727"/>
                  </a:lnTo>
                  <a:lnTo>
                    <a:pt x="9565" y="929"/>
                  </a:lnTo>
                  <a:lnTo>
                    <a:pt x="9868" y="1090"/>
                  </a:lnTo>
                  <a:lnTo>
                    <a:pt x="10171" y="1272"/>
                  </a:lnTo>
                  <a:lnTo>
                    <a:pt x="10433" y="1433"/>
                  </a:lnTo>
                  <a:lnTo>
                    <a:pt x="10675" y="1615"/>
                  </a:lnTo>
                  <a:lnTo>
                    <a:pt x="10897" y="1796"/>
                  </a:lnTo>
                  <a:lnTo>
                    <a:pt x="11099" y="1998"/>
                  </a:lnTo>
                  <a:lnTo>
                    <a:pt x="11261" y="2200"/>
                  </a:lnTo>
                  <a:lnTo>
                    <a:pt x="11422" y="2402"/>
                  </a:lnTo>
                  <a:lnTo>
                    <a:pt x="11583" y="2684"/>
                  </a:lnTo>
                  <a:lnTo>
                    <a:pt x="11725" y="2967"/>
                  </a:lnTo>
                  <a:lnTo>
                    <a:pt x="11805" y="3270"/>
                  </a:lnTo>
                  <a:lnTo>
                    <a:pt x="11866" y="3552"/>
                  </a:lnTo>
                  <a:lnTo>
                    <a:pt x="11886" y="3855"/>
                  </a:lnTo>
                  <a:lnTo>
                    <a:pt x="11866" y="4137"/>
                  </a:lnTo>
                  <a:lnTo>
                    <a:pt x="11805" y="4420"/>
                  </a:lnTo>
                  <a:lnTo>
                    <a:pt x="11725" y="4662"/>
                  </a:lnTo>
                  <a:lnTo>
                    <a:pt x="11644" y="4823"/>
                  </a:lnTo>
                  <a:lnTo>
                    <a:pt x="11543" y="4965"/>
                  </a:lnTo>
                  <a:lnTo>
                    <a:pt x="11442" y="5106"/>
                  </a:lnTo>
                  <a:lnTo>
                    <a:pt x="11321" y="5247"/>
                  </a:lnTo>
                  <a:lnTo>
                    <a:pt x="11180" y="5388"/>
                  </a:lnTo>
                  <a:lnTo>
                    <a:pt x="11039" y="5510"/>
                  </a:lnTo>
                  <a:lnTo>
                    <a:pt x="10877" y="5631"/>
                  </a:lnTo>
                  <a:lnTo>
                    <a:pt x="10695" y="5752"/>
                  </a:lnTo>
                  <a:lnTo>
                    <a:pt x="10494" y="5853"/>
                  </a:lnTo>
                  <a:lnTo>
                    <a:pt x="10292" y="5953"/>
                  </a:lnTo>
                  <a:lnTo>
                    <a:pt x="10070" y="6054"/>
                  </a:lnTo>
                  <a:lnTo>
                    <a:pt x="9848" y="6135"/>
                  </a:lnTo>
                  <a:lnTo>
                    <a:pt x="9606" y="6216"/>
                  </a:lnTo>
                  <a:lnTo>
                    <a:pt x="9364" y="6276"/>
                  </a:lnTo>
                  <a:lnTo>
                    <a:pt x="8859" y="6377"/>
                  </a:lnTo>
                  <a:lnTo>
                    <a:pt x="8314" y="6438"/>
                  </a:lnTo>
                  <a:lnTo>
                    <a:pt x="7729" y="6438"/>
                  </a:lnTo>
                  <a:lnTo>
                    <a:pt x="7103" y="6418"/>
                  </a:lnTo>
                  <a:lnTo>
                    <a:pt x="6438" y="6357"/>
                  </a:lnTo>
                  <a:lnTo>
                    <a:pt x="5731" y="6256"/>
                  </a:lnTo>
                  <a:lnTo>
                    <a:pt x="5025" y="6115"/>
                  </a:lnTo>
                  <a:lnTo>
                    <a:pt x="4339" y="5953"/>
                  </a:lnTo>
                  <a:lnTo>
                    <a:pt x="3653" y="5772"/>
                  </a:lnTo>
                  <a:lnTo>
                    <a:pt x="2987" y="5550"/>
                  </a:lnTo>
                  <a:lnTo>
                    <a:pt x="2321" y="5308"/>
                  </a:lnTo>
                  <a:lnTo>
                    <a:pt x="1655" y="5025"/>
                  </a:lnTo>
                  <a:lnTo>
                    <a:pt x="1009" y="4722"/>
                  </a:lnTo>
                  <a:lnTo>
                    <a:pt x="787" y="4581"/>
                  </a:lnTo>
                  <a:lnTo>
                    <a:pt x="585" y="4460"/>
                  </a:lnTo>
                  <a:lnTo>
                    <a:pt x="424" y="4299"/>
                  </a:lnTo>
                  <a:lnTo>
                    <a:pt x="283" y="4137"/>
                  </a:lnTo>
                  <a:lnTo>
                    <a:pt x="182" y="3956"/>
                  </a:lnTo>
                  <a:lnTo>
                    <a:pt x="121" y="3754"/>
                  </a:lnTo>
                  <a:lnTo>
                    <a:pt x="81" y="3552"/>
                  </a:lnTo>
                  <a:lnTo>
                    <a:pt x="81" y="3350"/>
                  </a:lnTo>
                  <a:lnTo>
                    <a:pt x="101" y="3148"/>
                  </a:lnTo>
                  <a:lnTo>
                    <a:pt x="141" y="2947"/>
                  </a:lnTo>
                  <a:lnTo>
                    <a:pt x="222" y="2745"/>
                  </a:lnTo>
                  <a:lnTo>
                    <a:pt x="303" y="2543"/>
                  </a:lnTo>
                  <a:lnTo>
                    <a:pt x="424" y="2341"/>
                  </a:lnTo>
                  <a:lnTo>
                    <a:pt x="545" y="2139"/>
                  </a:lnTo>
                  <a:lnTo>
                    <a:pt x="686" y="1958"/>
                  </a:lnTo>
                  <a:lnTo>
                    <a:pt x="827" y="1776"/>
                  </a:lnTo>
                  <a:lnTo>
                    <a:pt x="989" y="1595"/>
                  </a:lnTo>
                  <a:lnTo>
                    <a:pt x="1171" y="1433"/>
                  </a:lnTo>
                  <a:lnTo>
                    <a:pt x="1352" y="1272"/>
                  </a:lnTo>
                  <a:lnTo>
                    <a:pt x="1534" y="1130"/>
                  </a:lnTo>
                  <a:lnTo>
                    <a:pt x="1715" y="1009"/>
                  </a:lnTo>
                  <a:lnTo>
                    <a:pt x="1917" y="888"/>
                  </a:lnTo>
                  <a:lnTo>
                    <a:pt x="2099" y="787"/>
                  </a:lnTo>
                  <a:lnTo>
                    <a:pt x="2301" y="707"/>
                  </a:lnTo>
                  <a:lnTo>
                    <a:pt x="2724" y="565"/>
                  </a:lnTo>
                  <a:lnTo>
                    <a:pt x="3148" y="424"/>
                  </a:lnTo>
                  <a:lnTo>
                    <a:pt x="3572" y="323"/>
                  </a:lnTo>
                  <a:lnTo>
                    <a:pt x="3996" y="222"/>
                  </a:lnTo>
                  <a:lnTo>
                    <a:pt x="4419" y="162"/>
                  </a:lnTo>
                  <a:lnTo>
                    <a:pt x="4863" y="121"/>
                  </a:lnTo>
                  <a:lnTo>
                    <a:pt x="5287" y="81"/>
                  </a:lnTo>
                  <a:close/>
                  <a:moveTo>
                    <a:pt x="5550" y="0"/>
                  </a:moveTo>
                  <a:lnTo>
                    <a:pt x="5085" y="21"/>
                  </a:lnTo>
                  <a:lnTo>
                    <a:pt x="4601" y="61"/>
                  </a:lnTo>
                  <a:lnTo>
                    <a:pt x="4137" y="121"/>
                  </a:lnTo>
                  <a:lnTo>
                    <a:pt x="3653" y="222"/>
                  </a:lnTo>
                  <a:lnTo>
                    <a:pt x="3189" y="323"/>
                  </a:lnTo>
                  <a:lnTo>
                    <a:pt x="2724" y="464"/>
                  </a:lnTo>
                  <a:lnTo>
                    <a:pt x="2260" y="626"/>
                  </a:lnTo>
                  <a:lnTo>
                    <a:pt x="2079" y="707"/>
                  </a:lnTo>
                  <a:lnTo>
                    <a:pt x="1877" y="808"/>
                  </a:lnTo>
                  <a:lnTo>
                    <a:pt x="1675" y="929"/>
                  </a:lnTo>
                  <a:lnTo>
                    <a:pt x="1493" y="1070"/>
                  </a:lnTo>
                  <a:lnTo>
                    <a:pt x="1292" y="1211"/>
                  </a:lnTo>
                  <a:lnTo>
                    <a:pt x="1110" y="1373"/>
                  </a:lnTo>
                  <a:lnTo>
                    <a:pt x="928" y="1554"/>
                  </a:lnTo>
                  <a:lnTo>
                    <a:pt x="767" y="1716"/>
                  </a:lnTo>
                  <a:lnTo>
                    <a:pt x="605" y="1917"/>
                  </a:lnTo>
                  <a:lnTo>
                    <a:pt x="464" y="2119"/>
                  </a:lnTo>
                  <a:lnTo>
                    <a:pt x="343" y="2301"/>
                  </a:lnTo>
                  <a:lnTo>
                    <a:pt x="242" y="2523"/>
                  </a:lnTo>
                  <a:lnTo>
                    <a:pt x="141" y="2725"/>
                  </a:lnTo>
                  <a:lnTo>
                    <a:pt x="81" y="2926"/>
                  </a:lnTo>
                  <a:lnTo>
                    <a:pt x="20" y="3128"/>
                  </a:lnTo>
                  <a:lnTo>
                    <a:pt x="0" y="3330"/>
                  </a:lnTo>
                  <a:lnTo>
                    <a:pt x="0" y="3572"/>
                  </a:lnTo>
                  <a:lnTo>
                    <a:pt x="40" y="3774"/>
                  </a:lnTo>
                  <a:lnTo>
                    <a:pt x="121" y="3976"/>
                  </a:lnTo>
                  <a:lnTo>
                    <a:pt x="222" y="4178"/>
                  </a:lnTo>
                  <a:lnTo>
                    <a:pt x="363" y="4339"/>
                  </a:lnTo>
                  <a:lnTo>
                    <a:pt x="525" y="4501"/>
                  </a:lnTo>
                  <a:lnTo>
                    <a:pt x="747" y="4662"/>
                  </a:lnTo>
                  <a:lnTo>
                    <a:pt x="969" y="4783"/>
                  </a:lnTo>
                  <a:lnTo>
                    <a:pt x="1614" y="5106"/>
                  </a:lnTo>
                  <a:lnTo>
                    <a:pt x="2280" y="5368"/>
                  </a:lnTo>
                  <a:lnTo>
                    <a:pt x="2946" y="5631"/>
                  </a:lnTo>
                  <a:lnTo>
                    <a:pt x="3632" y="5853"/>
                  </a:lnTo>
                  <a:lnTo>
                    <a:pt x="4319" y="6034"/>
                  </a:lnTo>
                  <a:lnTo>
                    <a:pt x="5025" y="6196"/>
                  </a:lnTo>
                  <a:lnTo>
                    <a:pt x="5731" y="6337"/>
                  </a:lnTo>
                  <a:lnTo>
                    <a:pt x="6438" y="6438"/>
                  </a:lnTo>
                  <a:lnTo>
                    <a:pt x="7144" y="6498"/>
                  </a:lnTo>
                  <a:lnTo>
                    <a:pt x="7790" y="6519"/>
                  </a:lnTo>
                  <a:lnTo>
                    <a:pt x="8234" y="6519"/>
                  </a:lnTo>
                  <a:lnTo>
                    <a:pt x="8637" y="6478"/>
                  </a:lnTo>
                  <a:lnTo>
                    <a:pt x="9041" y="6418"/>
                  </a:lnTo>
                  <a:lnTo>
                    <a:pt x="9424" y="6357"/>
                  </a:lnTo>
                  <a:lnTo>
                    <a:pt x="9767" y="6256"/>
                  </a:lnTo>
                  <a:lnTo>
                    <a:pt x="10110" y="6135"/>
                  </a:lnTo>
                  <a:lnTo>
                    <a:pt x="10433" y="5974"/>
                  </a:lnTo>
                  <a:lnTo>
                    <a:pt x="10736" y="5812"/>
                  </a:lnTo>
                  <a:lnTo>
                    <a:pt x="10917" y="5691"/>
                  </a:lnTo>
                  <a:lnTo>
                    <a:pt x="11079" y="5570"/>
                  </a:lnTo>
                  <a:lnTo>
                    <a:pt x="11240" y="5429"/>
                  </a:lnTo>
                  <a:lnTo>
                    <a:pt x="11382" y="5308"/>
                  </a:lnTo>
                  <a:lnTo>
                    <a:pt x="11503" y="5166"/>
                  </a:lnTo>
                  <a:lnTo>
                    <a:pt x="11604" y="5005"/>
                  </a:lnTo>
                  <a:lnTo>
                    <a:pt x="11704" y="4864"/>
                  </a:lnTo>
                  <a:lnTo>
                    <a:pt x="11785" y="4702"/>
                  </a:lnTo>
                  <a:lnTo>
                    <a:pt x="11886" y="4440"/>
                  </a:lnTo>
                  <a:lnTo>
                    <a:pt x="11947" y="4137"/>
                  </a:lnTo>
                  <a:lnTo>
                    <a:pt x="11967" y="3855"/>
                  </a:lnTo>
                  <a:lnTo>
                    <a:pt x="11947" y="3552"/>
                  </a:lnTo>
                  <a:lnTo>
                    <a:pt x="11886" y="3249"/>
                  </a:lnTo>
                  <a:lnTo>
                    <a:pt x="11805" y="2947"/>
                  </a:lnTo>
                  <a:lnTo>
                    <a:pt x="11664" y="2644"/>
                  </a:lnTo>
                  <a:lnTo>
                    <a:pt x="11483" y="2361"/>
                  </a:lnTo>
                  <a:lnTo>
                    <a:pt x="11341" y="2160"/>
                  </a:lnTo>
                  <a:lnTo>
                    <a:pt x="11160" y="1938"/>
                  </a:lnTo>
                  <a:lnTo>
                    <a:pt x="10958" y="1736"/>
                  </a:lnTo>
                  <a:lnTo>
                    <a:pt x="10716" y="1554"/>
                  </a:lnTo>
                  <a:lnTo>
                    <a:pt x="10474" y="1373"/>
                  </a:lnTo>
                  <a:lnTo>
                    <a:pt x="10211" y="1191"/>
                  </a:lnTo>
                  <a:lnTo>
                    <a:pt x="9908" y="1030"/>
                  </a:lnTo>
                  <a:lnTo>
                    <a:pt x="9606" y="868"/>
                  </a:lnTo>
                  <a:lnTo>
                    <a:pt x="9182" y="666"/>
                  </a:lnTo>
                  <a:lnTo>
                    <a:pt x="8758" y="505"/>
                  </a:lnTo>
                  <a:lnTo>
                    <a:pt x="8314" y="364"/>
                  </a:lnTo>
                  <a:lnTo>
                    <a:pt x="7870" y="243"/>
                  </a:lnTo>
                  <a:lnTo>
                    <a:pt x="7406" y="142"/>
                  </a:lnTo>
                  <a:lnTo>
                    <a:pt x="6942" y="81"/>
                  </a:lnTo>
                  <a:lnTo>
                    <a:pt x="6478" y="21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46264" y="-1063843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-486582" y="-3332637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396816" y="-3077703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2086879" y="-1327833"/>
              <a:ext cx="152348" cy="92527"/>
            </a:xfrm>
            <a:custGeom>
              <a:rect b="b" l="l" r="r" t="t"/>
              <a:pathLst>
                <a:path extrusionOk="0" h="1655" w="2725">
                  <a:moveTo>
                    <a:pt x="2099" y="81"/>
                  </a:moveTo>
                  <a:lnTo>
                    <a:pt x="2240" y="101"/>
                  </a:lnTo>
                  <a:lnTo>
                    <a:pt x="2382" y="121"/>
                  </a:lnTo>
                  <a:lnTo>
                    <a:pt x="2483" y="182"/>
                  </a:lnTo>
                  <a:lnTo>
                    <a:pt x="2563" y="262"/>
                  </a:lnTo>
                  <a:lnTo>
                    <a:pt x="2624" y="363"/>
                  </a:lnTo>
                  <a:lnTo>
                    <a:pt x="2644" y="424"/>
                  </a:lnTo>
                  <a:lnTo>
                    <a:pt x="2644" y="484"/>
                  </a:lnTo>
                  <a:lnTo>
                    <a:pt x="2644" y="565"/>
                  </a:lnTo>
                  <a:lnTo>
                    <a:pt x="2604" y="626"/>
                  </a:lnTo>
                  <a:lnTo>
                    <a:pt x="2503" y="767"/>
                  </a:lnTo>
                  <a:lnTo>
                    <a:pt x="2321" y="969"/>
                  </a:lnTo>
                  <a:lnTo>
                    <a:pt x="2099" y="1150"/>
                  </a:lnTo>
                  <a:lnTo>
                    <a:pt x="1857" y="1312"/>
                  </a:lnTo>
                  <a:lnTo>
                    <a:pt x="1595" y="1433"/>
                  </a:lnTo>
                  <a:lnTo>
                    <a:pt x="1332" y="1534"/>
                  </a:lnTo>
                  <a:lnTo>
                    <a:pt x="1191" y="1554"/>
                  </a:lnTo>
                  <a:lnTo>
                    <a:pt x="1050" y="1574"/>
                  </a:lnTo>
                  <a:lnTo>
                    <a:pt x="909" y="1574"/>
                  </a:lnTo>
                  <a:lnTo>
                    <a:pt x="767" y="1554"/>
                  </a:lnTo>
                  <a:lnTo>
                    <a:pt x="646" y="1514"/>
                  </a:lnTo>
                  <a:lnTo>
                    <a:pt x="505" y="1473"/>
                  </a:lnTo>
                  <a:lnTo>
                    <a:pt x="364" y="1392"/>
                  </a:lnTo>
                  <a:lnTo>
                    <a:pt x="263" y="1312"/>
                  </a:lnTo>
                  <a:lnTo>
                    <a:pt x="182" y="1231"/>
                  </a:lnTo>
                  <a:lnTo>
                    <a:pt x="122" y="1110"/>
                  </a:lnTo>
                  <a:lnTo>
                    <a:pt x="81" y="1009"/>
                  </a:lnTo>
                  <a:lnTo>
                    <a:pt x="101" y="868"/>
                  </a:lnTo>
                  <a:lnTo>
                    <a:pt x="142" y="747"/>
                  </a:lnTo>
                  <a:lnTo>
                    <a:pt x="222" y="646"/>
                  </a:lnTo>
                  <a:lnTo>
                    <a:pt x="364" y="505"/>
                  </a:lnTo>
                  <a:lnTo>
                    <a:pt x="566" y="404"/>
                  </a:lnTo>
                  <a:lnTo>
                    <a:pt x="787" y="303"/>
                  </a:lnTo>
                  <a:lnTo>
                    <a:pt x="1030" y="242"/>
                  </a:lnTo>
                  <a:lnTo>
                    <a:pt x="1252" y="182"/>
                  </a:lnTo>
                  <a:lnTo>
                    <a:pt x="1474" y="161"/>
                  </a:lnTo>
                  <a:lnTo>
                    <a:pt x="1655" y="121"/>
                  </a:lnTo>
                  <a:lnTo>
                    <a:pt x="1877" y="101"/>
                  </a:lnTo>
                  <a:lnTo>
                    <a:pt x="2099" y="81"/>
                  </a:lnTo>
                  <a:close/>
                  <a:moveTo>
                    <a:pt x="2018" y="0"/>
                  </a:moveTo>
                  <a:lnTo>
                    <a:pt x="1837" y="20"/>
                  </a:lnTo>
                  <a:lnTo>
                    <a:pt x="1635" y="40"/>
                  </a:lnTo>
                  <a:lnTo>
                    <a:pt x="1474" y="81"/>
                  </a:lnTo>
                  <a:lnTo>
                    <a:pt x="1231" y="101"/>
                  </a:lnTo>
                  <a:lnTo>
                    <a:pt x="989" y="161"/>
                  </a:lnTo>
                  <a:lnTo>
                    <a:pt x="767" y="222"/>
                  </a:lnTo>
                  <a:lnTo>
                    <a:pt x="525" y="323"/>
                  </a:lnTo>
                  <a:lnTo>
                    <a:pt x="323" y="444"/>
                  </a:lnTo>
                  <a:lnTo>
                    <a:pt x="162" y="585"/>
                  </a:lnTo>
                  <a:lnTo>
                    <a:pt x="61" y="727"/>
                  </a:lnTo>
                  <a:lnTo>
                    <a:pt x="21" y="868"/>
                  </a:lnTo>
                  <a:lnTo>
                    <a:pt x="0" y="1009"/>
                  </a:lnTo>
                  <a:lnTo>
                    <a:pt x="41" y="1150"/>
                  </a:lnTo>
                  <a:lnTo>
                    <a:pt x="101" y="1271"/>
                  </a:lnTo>
                  <a:lnTo>
                    <a:pt x="202" y="1372"/>
                  </a:lnTo>
                  <a:lnTo>
                    <a:pt x="323" y="1473"/>
                  </a:lnTo>
                  <a:lnTo>
                    <a:pt x="465" y="1554"/>
                  </a:lnTo>
                  <a:lnTo>
                    <a:pt x="606" y="1594"/>
                  </a:lnTo>
                  <a:lnTo>
                    <a:pt x="727" y="1635"/>
                  </a:lnTo>
                  <a:lnTo>
                    <a:pt x="868" y="1635"/>
                  </a:lnTo>
                  <a:lnTo>
                    <a:pt x="989" y="1655"/>
                  </a:lnTo>
                  <a:lnTo>
                    <a:pt x="1211" y="1635"/>
                  </a:lnTo>
                  <a:lnTo>
                    <a:pt x="1433" y="1574"/>
                  </a:lnTo>
                  <a:lnTo>
                    <a:pt x="1655" y="1514"/>
                  </a:lnTo>
                  <a:lnTo>
                    <a:pt x="1857" y="1392"/>
                  </a:lnTo>
                  <a:lnTo>
                    <a:pt x="2059" y="1271"/>
                  </a:lnTo>
                  <a:lnTo>
                    <a:pt x="2240" y="1130"/>
                  </a:lnTo>
                  <a:lnTo>
                    <a:pt x="2422" y="969"/>
                  </a:lnTo>
                  <a:lnTo>
                    <a:pt x="2563" y="807"/>
                  </a:lnTo>
                  <a:lnTo>
                    <a:pt x="2684" y="666"/>
                  </a:lnTo>
                  <a:lnTo>
                    <a:pt x="2705" y="585"/>
                  </a:lnTo>
                  <a:lnTo>
                    <a:pt x="2725" y="484"/>
                  </a:lnTo>
                  <a:lnTo>
                    <a:pt x="2725" y="424"/>
                  </a:lnTo>
                  <a:lnTo>
                    <a:pt x="2705" y="343"/>
                  </a:lnTo>
                  <a:lnTo>
                    <a:pt x="2684" y="283"/>
                  </a:lnTo>
                  <a:lnTo>
                    <a:pt x="2644" y="222"/>
                  </a:lnTo>
                  <a:lnTo>
                    <a:pt x="2523" y="121"/>
                  </a:lnTo>
                  <a:lnTo>
                    <a:pt x="2402" y="40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2120703" y="-1885164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0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2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1" y="727"/>
                  </a:lnTo>
                  <a:lnTo>
                    <a:pt x="0" y="908"/>
                  </a:lnTo>
                  <a:lnTo>
                    <a:pt x="21" y="1090"/>
                  </a:lnTo>
                  <a:lnTo>
                    <a:pt x="81" y="1251"/>
                  </a:lnTo>
                  <a:lnTo>
                    <a:pt x="162" y="141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413"/>
                  </a:lnTo>
                  <a:lnTo>
                    <a:pt x="1736" y="1251"/>
                  </a:lnTo>
                  <a:lnTo>
                    <a:pt x="1776" y="1090"/>
                  </a:lnTo>
                  <a:lnTo>
                    <a:pt x="1796" y="908"/>
                  </a:lnTo>
                  <a:lnTo>
                    <a:pt x="177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2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2118467" y="-1887456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1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8"/>
                  </a:lnTo>
                  <a:lnTo>
                    <a:pt x="1797" y="949"/>
                  </a:lnTo>
                  <a:lnTo>
                    <a:pt x="1777" y="1111"/>
                  </a:lnTo>
                  <a:lnTo>
                    <a:pt x="1736" y="1272"/>
                  </a:lnTo>
                  <a:lnTo>
                    <a:pt x="1656" y="1413"/>
                  </a:lnTo>
                  <a:lnTo>
                    <a:pt x="1555" y="1555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5"/>
                  </a:lnTo>
                  <a:lnTo>
                    <a:pt x="223" y="1413"/>
                  </a:lnTo>
                  <a:lnTo>
                    <a:pt x="14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4" y="283"/>
                  </a:lnTo>
                  <a:lnTo>
                    <a:pt x="162" y="404"/>
                  </a:lnTo>
                  <a:lnTo>
                    <a:pt x="82" y="56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2"/>
                  </a:lnTo>
                  <a:lnTo>
                    <a:pt x="162" y="1474"/>
                  </a:lnTo>
                  <a:lnTo>
                    <a:pt x="284" y="161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7"/>
                  </a:lnTo>
                  <a:lnTo>
                    <a:pt x="949" y="1877"/>
                  </a:lnTo>
                  <a:lnTo>
                    <a:pt x="1131" y="1857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817" y="566"/>
                  </a:lnTo>
                  <a:lnTo>
                    <a:pt x="1716" y="40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3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1892829" y="-3305578"/>
              <a:ext cx="100466" cy="101584"/>
            </a:xfrm>
            <a:custGeom>
              <a:rect b="b" l="l" r="r" t="t"/>
              <a:pathLst>
                <a:path extrusionOk="0" h="1817" w="1797">
                  <a:moveTo>
                    <a:pt x="889" y="0"/>
                  </a:moveTo>
                  <a:lnTo>
                    <a:pt x="707" y="21"/>
                  </a:lnTo>
                  <a:lnTo>
                    <a:pt x="546" y="81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4"/>
                  </a:lnTo>
                  <a:lnTo>
                    <a:pt x="61" y="56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2"/>
                  </a:lnTo>
                  <a:lnTo>
                    <a:pt x="142" y="1413"/>
                  </a:lnTo>
                  <a:lnTo>
                    <a:pt x="263" y="1554"/>
                  </a:lnTo>
                  <a:lnTo>
                    <a:pt x="384" y="1655"/>
                  </a:lnTo>
                  <a:lnTo>
                    <a:pt x="546" y="1736"/>
                  </a:lnTo>
                  <a:lnTo>
                    <a:pt x="707" y="1796"/>
                  </a:lnTo>
                  <a:lnTo>
                    <a:pt x="889" y="1817"/>
                  </a:lnTo>
                  <a:lnTo>
                    <a:pt x="1070" y="1796"/>
                  </a:lnTo>
                  <a:lnTo>
                    <a:pt x="1252" y="1736"/>
                  </a:lnTo>
                  <a:lnTo>
                    <a:pt x="1393" y="1655"/>
                  </a:lnTo>
                  <a:lnTo>
                    <a:pt x="1534" y="1554"/>
                  </a:lnTo>
                  <a:lnTo>
                    <a:pt x="1635" y="1413"/>
                  </a:lnTo>
                  <a:lnTo>
                    <a:pt x="1736" y="1252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65"/>
                  </a:lnTo>
                  <a:lnTo>
                    <a:pt x="1635" y="404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1"/>
                  </a:lnTo>
                  <a:lnTo>
                    <a:pt x="1070" y="21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1890536" y="-3307870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29" y="82"/>
                  </a:moveTo>
                  <a:lnTo>
                    <a:pt x="1110" y="102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4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31"/>
                  </a:lnTo>
                  <a:lnTo>
                    <a:pt x="1736" y="1293"/>
                  </a:lnTo>
                  <a:lnTo>
                    <a:pt x="1655" y="143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97"/>
                  </a:lnTo>
                  <a:lnTo>
                    <a:pt x="929" y="1817"/>
                  </a:lnTo>
                  <a:lnTo>
                    <a:pt x="767" y="179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23" y="1555"/>
                  </a:lnTo>
                  <a:lnTo>
                    <a:pt x="222" y="1434"/>
                  </a:lnTo>
                  <a:lnTo>
                    <a:pt x="142" y="1293"/>
                  </a:lnTo>
                  <a:lnTo>
                    <a:pt x="101" y="113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7" y="102"/>
                  </a:lnTo>
                  <a:lnTo>
                    <a:pt x="929" y="82"/>
                  </a:lnTo>
                  <a:close/>
                  <a:moveTo>
                    <a:pt x="92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3" y="284"/>
                  </a:lnTo>
                  <a:lnTo>
                    <a:pt x="162" y="425"/>
                  </a:lnTo>
                  <a:lnTo>
                    <a:pt x="61" y="586"/>
                  </a:lnTo>
                  <a:lnTo>
                    <a:pt x="21" y="76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61" y="1313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4" y="1736"/>
                  </a:lnTo>
                  <a:lnTo>
                    <a:pt x="565" y="1817"/>
                  </a:lnTo>
                  <a:lnTo>
                    <a:pt x="747" y="1878"/>
                  </a:lnTo>
                  <a:lnTo>
                    <a:pt x="929" y="1898"/>
                  </a:lnTo>
                  <a:lnTo>
                    <a:pt x="1130" y="1878"/>
                  </a:lnTo>
                  <a:lnTo>
                    <a:pt x="1312" y="1817"/>
                  </a:lnTo>
                  <a:lnTo>
                    <a:pt x="1453" y="173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6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8"/>
                  </a:lnTo>
                  <a:lnTo>
                    <a:pt x="1796" y="586"/>
                  </a:lnTo>
                  <a:lnTo>
                    <a:pt x="1716" y="425"/>
                  </a:lnTo>
                  <a:lnTo>
                    <a:pt x="1595" y="284"/>
                  </a:lnTo>
                  <a:lnTo>
                    <a:pt x="145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511885" y="-3871966"/>
              <a:ext cx="100466" cy="101640"/>
            </a:xfrm>
            <a:custGeom>
              <a:rect b="b" l="l" r="r" t="t"/>
              <a:pathLst>
                <a:path extrusionOk="0" h="1818" w="1797">
                  <a:moveTo>
                    <a:pt x="908" y="1"/>
                  </a:moveTo>
                  <a:lnTo>
                    <a:pt x="727" y="21"/>
                  </a:lnTo>
                  <a:lnTo>
                    <a:pt x="54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5"/>
                  </a:lnTo>
                  <a:lnTo>
                    <a:pt x="6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61" y="1252"/>
                  </a:lnTo>
                  <a:lnTo>
                    <a:pt x="162" y="1414"/>
                  </a:lnTo>
                  <a:lnTo>
                    <a:pt x="262" y="1535"/>
                  </a:lnTo>
                  <a:lnTo>
                    <a:pt x="404" y="1656"/>
                  </a:lnTo>
                  <a:lnTo>
                    <a:pt x="54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35"/>
                  </a:lnTo>
                  <a:lnTo>
                    <a:pt x="1655" y="1414"/>
                  </a:lnTo>
                  <a:lnTo>
                    <a:pt x="173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36" y="566"/>
                  </a:lnTo>
                  <a:lnTo>
                    <a:pt x="1655" y="405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509648" y="-3874202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49" y="81"/>
                  </a:moveTo>
                  <a:lnTo>
                    <a:pt x="1111" y="101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13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102" y="1110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66" y="1817"/>
                  </a:lnTo>
                  <a:lnTo>
                    <a:pt x="747" y="1877"/>
                  </a:lnTo>
                  <a:lnTo>
                    <a:pt x="949" y="1898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7"/>
                  </a:lnTo>
                  <a:lnTo>
                    <a:pt x="1817" y="586"/>
                  </a:lnTo>
                  <a:lnTo>
                    <a:pt x="171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1037114" y="-3361987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0" y="727"/>
                  </a:lnTo>
                  <a:lnTo>
                    <a:pt x="0" y="908"/>
                  </a:lnTo>
                  <a:lnTo>
                    <a:pt x="20" y="109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1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6" y="1090"/>
                  </a:lnTo>
                  <a:lnTo>
                    <a:pt x="1796" y="908"/>
                  </a:lnTo>
                  <a:lnTo>
                    <a:pt x="179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61"/>
                  </a:lnTo>
                  <a:lnTo>
                    <a:pt x="1090" y="21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1039350" y="-336428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3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97" y="768"/>
                  </a:lnTo>
                  <a:lnTo>
                    <a:pt x="1797" y="949"/>
                  </a:lnTo>
                  <a:lnTo>
                    <a:pt x="1797" y="1111"/>
                  </a:lnTo>
                  <a:lnTo>
                    <a:pt x="1736" y="1272"/>
                  </a:lnTo>
                  <a:lnTo>
                    <a:pt x="1656" y="1414"/>
                  </a:lnTo>
                  <a:lnTo>
                    <a:pt x="1555" y="1555"/>
                  </a:lnTo>
                  <a:lnTo>
                    <a:pt x="1434" y="1656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44" y="1555"/>
                  </a:lnTo>
                  <a:lnTo>
                    <a:pt x="223" y="1414"/>
                  </a:lnTo>
                  <a:lnTo>
                    <a:pt x="16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6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2"/>
                  </a:lnTo>
                  <a:lnTo>
                    <a:pt x="425" y="162"/>
                  </a:lnTo>
                  <a:lnTo>
                    <a:pt x="283" y="284"/>
                  </a:lnTo>
                  <a:lnTo>
                    <a:pt x="162" y="405"/>
                  </a:lnTo>
                  <a:lnTo>
                    <a:pt x="82" y="566"/>
                  </a:lnTo>
                  <a:lnTo>
                    <a:pt x="21" y="748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8"/>
                  </a:lnTo>
                  <a:lnTo>
                    <a:pt x="949" y="1878"/>
                  </a:lnTo>
                  <a:lnTo>
                    <a:pt x="1131" y="1858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78" y="1131"/>
                  </a:lnTo>
                  <a:lnTo>
                    <a:pt x="1878" y="949"/>
                  </a:lnTo>
                  <a:lnTo>
                    <a:pt x="1878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4"/>
                  </a:lnTo>
                  <a:lnTo>
                    <a:pt x="1474" y="162"/>
                  </a:lnTo>
                  <a:lnTo>
                    <a:pt x="1313" y="82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1080509" y="-1366241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888" y="1"/>
                  </a:moveTo>
                  <a:lnTo>
                    <a:pt x="707" y="21"/>
                  </a:lnTo>
                  <a:lnTo>
                    <a:pt x="545" y="82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5"/>
                  </a:lnTo>
                  <a:lnTo>
                    <a:pt x="61" y="546"/>
                  </a:lnTo>
                  <a:lnTo>
                    <a:pt x="21" y="727"/>
                  </a:lnTo>
                  <a:lnTo>
                    <a:pt x="0" y="909"/>
                  </a:lnTo>
                  <a:lnTo>
                    <a:pt x="21" y="1091"/>
                  </a:lnTo>
                  <a:lnTo>
                    <a:pt x="61" y="1252"/>
                  </a:lnTo>
                  <a:lnTo>
                    <a:pt x="142" y="1414"/>
                  </a:lnTo>
                  <a:lnTo>
                    <a:pt x="263" y="1535"/>
                  </a:lnTo>
                  <a:lnTo>
                    <a:pt x="384" y="1656"/>
                  </a:lnTo>
                  <a:lnTo>
                    <a:pt x="545" y="1736"/>
                  </a:lnTo>
                  <a:lnTo>
                    <a:pt x="707" y="1797"/>
                  </a:lnTo>
                  <a:lnTo>
                    <a:pt x="1070" y="1797"/>
                  </a:lnTo>
                  <a:lnTo>
                    <a:pt x="1252" y="1736"/>
                  </a:lnTo>
                  <a:lnTo>
                    <a:pt x="1393" y="1656"/>
                  </a:lnTo>
                  <a:lnTo>
                    <a:pt x="1534" y="1535"/>
                  </a:lnTo>
                  <a:lnTo>
                    <a:pt x="1635" y="1414"/>
                  </a:lnTo>
                  <a:lnTo>
                    <a:pt x="171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16" y="546"/>
                  </a:lnTo>
                  <a:lnTo>
                    <a:pt x="1635" y="405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2"/>
                  </a:lnTo>
                  <a:lnTo>
                    <a:pt x="1070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1078272" y="-1368477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29" y="81"/>
                  </a:moveTo>
                  <a:lnTo>
                    <a:pt x="1111" y="101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35" y="34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6" y="1433"/>
                  </a:lnTo>
                  <a:lnTo>
                    <a:pt x="1535" y="1554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4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82" y="1110"/>
                  </a:lnTo>
                  <a:lnTo>
                    <a:pt x="82" y="949"/>
                  </a:lnTo>
                  <a:lnTo>
                    <a:pt x="8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45" y="223"/>
                  </a:lnTo>
                  <a:lnTo>
                    <a:pt x="606" y="142"/>
                  </a:lnTo>
                  <a:lnTo>
                    <a:pt x="768" y="101"/>
                  </a:lnTo>
                  <a:lnTo>
                    <a:pt x="929" y="81"/>
                  </a:lnTo>
                  <a:close/>
                  <a:moveTo>
                    <a:pt x="929" y="1"/>
                  </a:moveTo>
                  <a:lnTo>
                    <a:pt x="748" y="21"/>
                  </a:lnTo>
                  <a:lnTo>
                    <a:pt x="566" y="81"/>
                  </a:lnTo>
                  <a:lnTo>
                    <a:pt x="405" y="162"/>
                  </a:lnTo>
                  <a:lnTo>
                    <a:pt x="263" y="283"/>
                  </a:lnTo>
                  <a:lnTo>
                    <a:pt x="162" y="424"/>
                  </a:lnTo>
                  <a:lnTo>
                    <a:pt x="62" y="58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62" y="1312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5" y="1716"/>
                  </a:lnTo>
                  <a:lnTo>
                    <a:pt x="566" y="1817"/>
                  </a:lnTo>
                  <a:lnTo>
                    <a:pt x="748" y="1857"/>
                  </a:lnTo>
                  <a:lnTo>
                    <a:pt x="929" y="1877"/>
                  </a:lnTo>
                  <a:lnTo>
                    <a:pt x="1131" y="1857"/>
                  </a:lnTo>
                  <a:lnTo>
                    <a:pt x="1293" y="1817"/>
                  </a:lnTo>
                  <a:lnTo>
                    <a:pt x="1454" y="171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797" y="586"/>
                  </a:lnTo>
                  <a:lnTo>
                    <a:pt x="1716" y="424"/>
                  </a:lnTo>
                  <a:lnTo>
                    <a:pt x="1595" y="283"/>
                  </a:lnTo>
                  <a:lnTo>
                    <a:pt x="1454" y="162"/>
                  </a:lnTo>
                  <a:lnTo>
                    <a:pt x="1293" y="81"/>
                  </a:lnTo>
                  <a:lnTo>
                    <a:pt x="1131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-1522213" y="-1840048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9" y="0"/>
                  </a:moveTo>
                  <a:lnTo>
                    <a:pt x="727" y="20"/>
                  </a:lnTo>
                  <a:lnTo>
                    <a:pt x="546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61" y="54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1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6" y="1736"/>
                  </a:lnTo>
                  <a:lnTo>
                    <a:pt x="727" y="1776"/>
                  </a:lnTo>
                  <a:lnTo>
                    <a:pt x="909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1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-1524506" y="-184234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0" y="102"/>
                  </a:lnTo>
                  <a:lnTo>
                    <a:pt x="1272" y="142"/>
                  </a:lnTo>
                  <a:lnTo>
                    <a:pt x="1413" y="223"/>
                  </a:lnTo>
                  <a:lnTo>
                    <a:pt x="1554" y="32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11"/>
                  </a:lnTo>
                  <a:lnTo>
                    <a:pt x="1736" y="1272"/>
                  </a:lnTo>
                  <a:lnTo>
                    <a:pt x="1655" y="141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77"/>
                  </a:lnTo>
                  <a:lnTo>
                    <a:pt x="949" y="1797"/>
                  </a:lnTo>
                  <a:lnTo>
                    <a:pt x="767" y="1777"/>
                  </a:lnTo>
                  <a:lnTo>
                    <a:pt x="606" y="1736"/>
                  </a:lnTo>
                  <a:lnTo>
                    <a:pt x="464" y="1656"/>
                  </a:lnTo>
                  <a:lnTo>
                    <a:pt x="323" y="1555"/>
                  </a:lnTo>
                  <a:lnTo>
                    <a:pt x="222" y="1414"/>
                  </a:lnTo>
                  <a:lnTo>
                    <a:pt x="142" y="1272"/>
                  </a:lnTo>
                  <a:lnTo>
                    <a:pt x="101" y="111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24"/>
                  </a:lnTo>
                  <a:lnTo>
                    <a:pt x="464" y="223"/>
                  </a:lnTo>
                  <a:lnTo>
                    <a:pt x="606" y="142"/>
                  </a:lnTo>
                  <a:lnTo>
                    <a:pt x="767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05"/>
                  </a:lnTo>
                  <a:lnTo>
                    <a:pt x="81" y="566"/>
                  </a:lnTo>
                  <a:lnTo>
                    <a:pt x="21" y="74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81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65" y="1797"/>
                  </a:lnTo>
                  <a:lnTo>
                    <a:pt x="747" y="1857"/>
                  </a:lnTo>
                  <a:lnTo>
                    <a:pt x="949" y="1878"/>
                  </a:lnTo>
                  <a:lnTo>
                    <a:pt x="1130" y="1857"/>
                  </a:lnTo>
                  <a:lnTo>
                    <a:pt x="1312" y="1797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3"/>
                  </a:lnTo>
                  <a:lnTo>
                    <a:pt x="147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-3230321" y="-2914121"/>
              <a:ext cx="101584" cy="101640"/>
            </a:xfrm>
            <a:custGeom>
              <a:rect b="b" l="l" r="r" t="t"/>
              <a:pathLst>
                <a:path extrusionOk="0" h="1818" w="1817">
                  <a:moveTo>
                    <a:pt x="908" y="1"/>
                  </a:moveTo>
                  <a:lnTo>
                    <a:pt x="72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4"/>
                  </a:lnTo>
                  <a:lnTo>
                    <a:pt x="8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81" y="1252"/>
                  </a:lnTo>
                  <a:lnTo>
                    <a:pt x="162" y="1413"/>
                  </a:lnTo>
                  <a:lnTo>
                    <a:pt x="262" y="1555"/>
                  </a:lnTo>
                  <a:lnTo>
                    <a:pt x="404" y="1656"/>
                  </a:lnTo>
                  <a:lnTo>
                    <a:pt x="56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55"/>
                  </a:lnTo>
                  <a:lnTo>
                    <a:pt x="1655" y="1413"/>
                  </a:lnTo>
                  <a:lnTo>
                    <a:pt x="1736" y="1252"/>
                  </a:lnTo>
                  <a:lnTo>
                    <a:pt x="1796" y="1091"/>
                  </a:lnTo>
                  <a:lnTo>
                    <a:pt x="1816" y="909"/>
                  </a:lnTo>
                  <a:lnTo>
                    <a:pt x="1796" y="727"/>
                  </a:lnTo>
                  <a:lnTo>
                    <a:pt x="1736" y="566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-3232558" y="-2916358"/>
              <a:ext cx="106112" cy="106112"/>
            </a:xfrm>
            <a:custGeom>
              <a:rect b="b" l="l" r="r" t="t"/>
              <a:pathLst>
                <a:path extrusionOk="0" h="1898" w="1898">
                  <a:moveTo>
                    <a:pt x="949" y="81"/>
                  </a:moveTo>
                  <a:lnTo>
                    <a:pt x="1131" y="101"/>
                  </a:lnTo>
                  <a:lnTo>
                    <a:pt x="1292" y="162"/>
                  </a:lnTo>
                  <a:lnTo>
                    <a:pt x="1434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97" y="767"/>
                  </a:lnTo>
                  <a:lnTo>
                    <a:pt x="1817" y="949"/>
                  </a:lnTo>
                  <a:lnTo>
                    <a:pt x="1797" y="1131"/>
                  </a:lnTo>
                  <a:lnTo>
                    <a:pt x="1736" y="129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34" y="1655"/>
                  </a:lnTo>
                  <a:lnTo>
                    <a:pt x="1292" y="1736"/>
                  </a:lnTo>
                  <a:lnTo>
                    <a:pt x="113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4"/>
                  </a:lnTo>
                  <a:lnTo>
                    <a:pt x="243" y="1433"/>
                  </a:lnTo>
                  <a:lnTo>
                    <a:pt x="162" y="1292"/>
                  </a:lnTo>
                  <a:lnTo>
                    <a:pt x="102" y="1131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62" y="606"/>
                  </a:lnTo>
                  <a:lnTo>
                    <a:pt x="243" y="465"/>
                  </a:lnTo>
                  <a:lnTo>
                    <a:pt x="34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86" y="1817"/>
                  </a:lnTo>
                  <a:lnTo>
                    <a:pt x="768" y="1877"/>
                  </a:lnTo>
                  <a:lnTo>
                    <a:pt x="949" y="1897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36" y="1474"/>
                  </a:lnTo>
                  <a:lnTo>
                    <a:pt x="1817" y="1312"/>
                  </a:lnTo>
                  <a:lnTo>
                    <a:pt x="1877" y="1131"/>
                  </a:lnTo>
                  <a:lnTo>
                    <a:pt x="1898" y="949"/>
                  </a:lnTo>
                  <a:lnTo>
                    <a:pt x="1877" y="767"/>
                  </a:lnTo>
                  <a:lnTo>
                    <a:pt x="1817" y="586"/>
                  </a:lnTo>
                  <a:lnTo>
                    <a:pt x="173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-1102524" y="-4869280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-1104816" y="-4871516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915810" y="-2826125"/>
              <a:ext cx="4584" cy="51994"/>
            </a:xfrm>
            <a:custGeom>
              <a:rect b="b" l="l" r="r" t="t"/>
              <a:pathLst>
                <a:path extrusionOk="0" h="930" w="82">
                  <a:moveTo>
                    <a:pt x="1" y="1"/>
                  </a:moveTo>
                  <a:lnTo>
                    <a:pt x="1" y="929"/>
                  </a:lnTo>
                  <a:lnTo>
                    <a:pt x="82" y="92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892105" y="-2802420"/>
              <a:ext cx="51938" cy="4584"/>
            </a:xfrm>
            <a:custGeom>
              <a:rect b="b" l="l" r="r" t="t"/>
              <a:pathLst>
                <a:path extrusionOk="0" h="82" w="929">
                  <a:moveTo>
                    <a:pt x="0" y="1"/>
                  </a:moveTo>
                  <a:lnTo>
                    <a:pt x="0" y="81"/>
                  </a:lnTo>
                  <a:lnTo>
                    <a:pt x="928" y="81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161018" y="-3857262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136195" y="-3832440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-2522936" y="-2096155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-2548878" y="-2071332"/>
              <a:ext cx="55348" cy="4584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flipH="1">
            <a:off x="3923500" y="0"/>
            <a:ext cx="45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8720580" y="1912541"/>
            <a:ext cx="1209708" cy="1147945"/>
            <a:chOff x="5235125" y="2636100"/>
            <a:chExt cx="796175" cy="755525"/>
          </a:xfrm>
        </p:grpSpPr>
        <p:sp>
          <p:nvSpPr>
            <p:cNvPr id="82" name="Google Shape;82;p2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"/>
          <p:cNvSpPr/>
          <p:nvPr/>
        </p:nvSpPr>
        <p:spPr>
          <a:xfrm>
            <a:off x="4376525" y="2636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"/>
          <p:cNvSpPr/>
          <p:nvPr/>
        </p:nvSpPr>
        <p:spPr>
          <a:xfrm rot="5400000">
            <a:off x="4984359" y="63147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"/>
          <p:cNvSpPr/>
          <p:nvPr/>
        </p:nvSpPr>
        <p:spPr>
          <a:xfrm rot="5400000">
            <a:off x="4376525" y="63146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1733088" y="9325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"/>
          <p:cNvGrpSpPr/>
          <p:nvPr/>
        </p:nvGrpSpPr>
        <p:grpSpPr>
          <a:xfrm>
            <a:off x="3539540" y="4393300"/>
            <a:ext cx="754524" cy="750237"/>
            <a:chOff x="8523754" y="10"/>
            <a:chExt cx="516408" cy="513439"/>
          </a:xfrm>
        </p:grpSpPr>
        <p:sp>
          <p:nvSpPr>
            <p:cNvPr id="153" name="Google Shape;153;p2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"/>
          <p:cNvSpPr txBox="1"/>
          <p:nvPr>
            <p:ph type="ctrTitle"/>
          </p:nvPr>
        </p:nvSpPr>
        <p:spPr>
          <a:xfrm>
            <a:off x="4304753" y="1484801"/>
            <a:ext cx="4114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2"/>
          <p:cNvSpPr txBox="1"/>
          <p:nvPr>
            <p:ph idx="1" type="subTitle"/>
          </p:nvPr>
        </p:nvSpPr>
        <p:spPr>
          <a:xfrm>
            <a:off x="4304753" y="3109999"/>
            <a:ext cx="3442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"/>
          <p:cNvSpPr txBox="1"/>
          <p:nvPr>
            <p:ph hasCustomPrompt="1" type="title"/>
          </p:nvPr>
        </p:nvSpPr>
        <p:spPr>
          <a:xfrm>
            <a:off x="1517400" y="1704150"/>
            <a:ext cx="61092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6" name="Google Shape;836;p11"/>
          <p:cNvSpPr txBox="1"/>
          <p:nvPr>
            <p:ph idx="1" type="body"/>
          </p:nvPr>
        </p:nvSpPr>
        <p:spPr>
          <a:xfrm>
            <a:off x="1576800" y="3241200"/>
            <a:ext cx="59904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7" name="Google Shape;837;p11"/>
          <p:cNvSpPr/>
          <p:nvPr/>
        </p:nvSpPr>
        <p:spPr>
          <a:xfrm flipH="1">
            <a:off x="7635600" y="-11400"/>
            <a:ext cx="1521600" cy="51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 flipH="1">
            <a:off x="-99" y="-11400"/>
            <a:ext cx="1521600" cy="51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1"/>
          <p:cNvSpPr/>
          <p:nvPr/>
        </p:nvSpPr>
        <p:spPr>
          <a:xfrm flipH="1" rot="10800000">
            <a:off x="-5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11"/>
          <p:cNvSpPr/>
          <p:nvPr/>
        </p:nvSpPr>
        <p:spPr>
          <a:xfrm rot="10800000">
            <a:off x="333238" y="144117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1"/>
          <p:cNvSpPr/>
          <p:nvPr/>
        </p:nvSpPr>
        <p:spPr>
          <a:xfrm>
            <a:off x="8457005" y="377370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1"/>
          <p:cNvSpPr/>
          <p:nvPr/>
        </p:nvSpPr>
        <p:spPr>
          <a:xfrm rot="5400000">
            <a:off x="8457005" y="437880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" name="Google Shape;843;p11"/>
          <p:cNvGrpSpPr/>
          <p:nvPr/>
        </p:nvGrpSpPr>
        <p:grpSpPr>
          <a:xfrm>
            <a:off x="3970508" y="100006"/>
            <a:ext cx="1202833" cy="365416"/>
            <a:chOff x="3973358" y="4599416"/>
            <a:chExt cx="1202833" cy="365416"/>
          </a:xfrm>
        </p:grpSpPr>
        <p:sp>
          <p:nvSpPr>
            <p:cNvPr id="844" name="Google Shape;844;p11"/>
            <p:cNvSpPr/>
            <p:nvPr/>
          </p:nvSpPr>
          <p:spPr>
            <a:xfrm>
              <a:off x="44653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6323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4668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6300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7963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4591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6315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7963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7971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9610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3035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43035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49603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49595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3028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41388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39733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41373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41350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51219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1243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39748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39756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51250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11"/>
          <p:cNvGrpSpPr/>
          <p:nvPr/>
        </p:nvGrpSpPr>
        <p:grpSpPr>
          <a:xfrm>
            <a:off x="3973358" y="4712231"/>
            <a:ext cx="1202833" cy="365416"/>
            <a:chOff x="3973358" y="4599416"/>
            <a:chExt cx="1202833" cy="365416"/>
          </a:xfrm>
        </p:grpSpPr>
        <p:sp>
          <p:nvSpPr>
            <p:cNvPr id="869" name="Google Shape;869;p11"/>
            <p:cNvSpPr/>
            <p:nvPr/>
          </p:nvSpPr>
          <p:spPr>
            <a:xfrm>
              <a:off x="44653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46323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44668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46300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7963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44591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46315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7963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47971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49610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3035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43035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49603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49595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43028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41388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39733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41373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41350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51219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51243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39748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39756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51250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11"/>
          <p:cNvSpPr/>
          <p:nvPr/>
        </p:nvSpPr>
        <p:spPr>
          <a:xfrm flipH="1">
            <a:off x="307771" y="13006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1"/>
          <p:cNvSpPr/>
          <p:nvPr/>
        </p:nvSpPr>
        <p:spPr>
          <a:xfrm flipH="1">
            <a:off x="456659" y="14235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1"/>
          <p:cNvSpPr/>
          <p:nvPr/>
        </p:nvSpPr>
        <p:spPr>
          <a:xfrm flipH="1">
            <a:off x="8159359" y="24172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"/>
          <p:cNvSpPr/>
          <p:nvPr/>
        </p:nvSpPr>
        <p:spPr>
          <a:xfrm flipH="1">
            <a:off x="7817505" y="14184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"/>
          <p:cNvSpPr/>
          <p:nvPr/>
        </p:nvSpPr>
        <p:spPr>
          <a:xfrm flipH="1">
            <a:off x="8278947" y="32860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1"/>
          <p:cNvSpPr/>
          <p:nvPr/>
        </p:nvSpPr>
        <p:spPr>
          <a:xfrm flipH="1">
            <a:off x="7919037" y="15256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1"/>
          <p:cNvSpPr/>
          <p:nvPr/>
        </p:nvSpPr>
        <p:spPr>
          <a:xfrm flipH="1">
            <a:off x="8379359" y="44030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1"/>
          <p:cNvSpPr/>
          <p:nvPr/>
        </p:nvSpPr>
        <p:spPr>
          <a:xfrm flipH="1">
            <a:off x="8538419" y="58247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1"/>
          <p:cNvSpPr/>
          <p:nvPr/>
        </p:nvSpPr>
        <p:spPr>
          <a:xfrm flipH="1">
            <a:off x="8619666" y="69300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1"/>
          <p:cNvSpPr/>
          <p:nvPr/>
        </p:nvSpPr>
        <p:spPr>
          <a:xfrm flipH="1">
            <a:off x="8688489" y="83405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1"/>
          <p:cNvSpPr/>
          <p:nvPr/>
        </p:nvSpPr>
        <p:spPr>
          <a:xfrm flipH="1">
            <a:off x="8662547" y="85888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"/>
          <p:cNvSpPr/>
          <p:nvPr/>
        </p:nvSpPr>
        <p:spPr>
          <a:xfrm flipH="1">
            <a:off x="-1651941" y="3249282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1"/>
          <p:cNvSpPr/>
          <p:nvPr/>
        </p:nvSpPr>
        <p:spPr>
          <a:xfrm flipH="1">
            <a:off x="-682782" y="3372276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"/>
          <p:cNvSpPr/>
          <p:nvPr/>
        </p:nvSpPr>
        <p:spPr>
          <a:xfrm flipH="1">
            <a:off x="200616" y="3627209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1"/>
          <p:cNvSpPr/>
          <p:nvPr/>
        </p:nvSpPr>
        <p:spPr>
          <a:xfrm flipH="1">
            <a:off x="719610" y="3878788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"/>
          <p:cNvSpPr/>
          <p:nvPr/>
        </p:nvSpPr>
        <p:spPr>
          <a:xfrm flipH="1">
            <a:off x="695905" y="3902492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1"/>
          <p:cNvSpPr/>
          <p:nvPr/>
        </p:nvSpPr>
        <p:spPr>
          <a:xfrm flipH="1">
            <a:off x="8234036" y="20053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1"/>
          <p:cNvSpPr/>
          <p:nvPr/>
        </p:nvSpPr>
        <p:spPr>
          <a:xfrm flipH="1">
            <a:off x="8761836" y="36916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1"/>
          <p:cNvSpPr/>
          <p:nvPr/>
        </p:nvSpPr>
        <p:spPr>
          <a:xfrm flipH="1">
            <a:off x="8862311" y="1431335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1"/>
          <p:cNvSpPr/>
          <p:nvPr/>
        </p:nvSpPr>
        <p:spPr>
          <a:xfrm flipH="1">
            <a:off x="1261229" y="19037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11"/>
          <p:cNvSpPr/>
          <p:nvPr/>
        </p:nvSpPr>
        <p:spPr>
          <a:xfrm flipH="1">
            <a:off x="403236" y="20561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11"/>
          <p:cNvSpPr/>
          <p:nvPr/>
        </p:nvSpPr>
        <p:spPr>
          <a:xfrm flipH="1">
            <a:off x="555636" y="37325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11"/>
          <p:cNvSpPr/>
          <p:nvPr/>
        </p:nvSpPr>
        <p:spPr>
          <a:xfrm flipH="1">
            <a:off x="1089036" y="41897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"/>
          <p:cNvSpPr txBox="1"/>
          <p:nvPr>
            <p:ph idx="1" type="subTitle"/>
          </p:nvPr>
        </p:nvSpPr>
        <p:spPr>
          <a:xfrm>
            <a:off x="714799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9" name="Google Shape;919;p13"/>
          <p:cNvSpPr txBox="1"/>
          <p:nvPr>
            <p:ph idx="2" type="subTitle"/>
          </p:nvPr>
        </p:nvSpPr>
        <p:spPr>
          <a:xfrm>
            <a:off x="871699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0" name="Google Shape;920;p13"/>
          <p:cNvSpPr txBox="1"/>
          <p:nvPr>
            <p:ph idx="3" type="subTitle"/>
          </p:nvPr>
        </p:nvSpPr>
        <p:spPr>
          <a:xfrm>
            <a:off x="714799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1" name="Google Shape;921;p13"/>
          <p:cNvSpPr txBox="1"/>
          <p:nvPr>
            <p:ph idx="4" type="subTitle"/>
          </p:nvPr>
        </p:nvSpPr>
        <p:spPr>
          <a:xfrm>
            <a:off x="871699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2" name="Google Shape;922;p13"/>
          <p:cNvSpPr txBox="1"/>
          <p:nvPr>
            <p:ph hasCustomPrompt="1" type="title"/>
          </p:nvPr>
        </p:nvSpPr>
        <p:spPr>
          <a:xfrm>
            <a:off x="1600099" y="1282367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23" name="Google Shape;923;p13"/>
          <p:cNvSpPr txBox="1"/>
          <p:nvPr>
            <p:ph hasCustomPrompt="1" idx="5" type="title"/>
          </p:nvPr>
        </p:nvSpPr>
        <p:spPr>
          <a:xfrm>
            <a:off x="4174200" y="1282367"/>
            <a:ext cx="795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24" name="Google Shape;924;p13"/>
          <p:cNvSpPr txBox="1"/>
          <p:nvPr>
            <p:ph idx="6"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5" name="Google Shape;925;p13"/>
          <p:cNvSpPr/>
          <p:nvPr/>
        </p:nvSpPr>
        <p:spPr>
          <a:xfrm flipH="1">
            <a:off x="8540" y="15950"/>
            <a:ext cx="73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3"/>
          <p:cNvSpPr txBox="1"/>
          <p:nvPr>
            <p:ph idx="7" type="subTitle"/>
          </p:nvPr>
        </p:nvSpPr>
        <p:spPr>
          <a:xfrm>
            <a:off x="3287250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7" name="Google Shape;927;p13"/>
          <p:cNvSpPr txBox="1"/>
          <p:nvPr>
            <p:ph idx="8" type="subTitle"/>
          </p:nvPr>
        </p:nvSpPr>
        <p:spPr>
          <a:xfrm>
            <a:off x="3444150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8" name="Google Shape;928;p13"/>
          <p:cNvSpPr txBox="1"/>
          <p:nvPr>
            <p:ph idx="9" type="subTitle"/>
          </p:nvPr>
        </p:nvSpPr>
        <p:spPr>
          <a:xfrm>
            <a:off x="3287250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9" name="Google Shape;929;p13"/>
          <p:cNvSpPr txBox="1"/>
          <p:nvPr>
            <p:ph idx="13" type="subTitle"/>
          </p:nvPr>
        </p:nvSpPr>
        <p:spPr>
          <a:xfrm>
            <a:off x="3444150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0" name="Google Shape;930;p13"/>
          <p:cNvSpPr txBox="1"/>
          <p:nvPr>
            <p:ph hasCustomPrompt="1" idx="14" type="title"/>
          </p:nvPr>
        </p:nvSpPr>
        <p:spPr>
          <a:xfrm>
            <a:off x="1600999" y="3175731"/>
            <a:ext cx="7971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31" name="Google Shape;931;p13"/>
          <p:cNvSpPr txBox="1"/>
          <p:nvPr>
            <p:ph hasCustomPrompt="1" idx="15" type="title"/>
          </p:nvPr>
        </p:nvSpPr>
        <p:spPr>
          <a:xfrm>
            <a:off x="4172550" y="3175731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932" name="Google Shape;932;p13"/>
          <p:cNvGrpSpPr/>
          <p:nvPr/>
        </p:nvGrpSpPr>
        <p:grpSpPr>
          <a:xfrm rot="2456699">
            <a:off x="-1168525" y="4122558"/>
            <a:ext cx="2289126" cy="1739695"/>
            <a:chOff x="-1055215" y="-5268675"/>
            <a:chExt cx="2289244" cy="1739785"/>
          </a:xfrm>
        </p:grpSpPr>
        <p:sp>
          <p:nvSpPr>
            <p:cNvPr id="933" name="Google Shape;933;p13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3"/>
          <p:cNvGrpSpPr/>
          <p:nvPr/>
        </p:nvGrpSpPr>
        <p:grpSpPr>
          <a:xfrm rot="-5400000">
            <a:off x="-245893" y="2684791"/>
            <a:ext cx="1205112" cy="520243"/>
            <a:chOff x="3970982" y="4604466"/>
            <a:chExt cx="1205112" cy="520243"/>
          </a:xfrm>
        </p:grpSpPr>
        <p:sp>
          <p:nvSpPr>
            <p:cNvPr id="937" name="Google Shape;937;p13"/>
            <p:cNvSpPr/>
            <p:nvPr/>
          </p:nvSpPr>
          <p:spPr>
            <a:xfrm>
              <a:off x="4793927" y="507202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465205" y="46044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632225" y="46044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66725" y="47600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629946" y="47593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796206" y="47600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459090" y="49110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631466" y="49156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796206" y="49164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462166" y="507050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630706" y="507126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797004" y="46052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960985" y="46075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303503" y="46052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303503" y="47600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4959428" y="507202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4301984" y="507126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4960226" y="47623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137243" y="506974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959428" y="49179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302743" y="49149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4138762" y="49065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970982" y="507050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3973261" y="49156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123447" y="507430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4137243" y="47616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4134964" y="46060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5121890" y="49194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124207" y="47638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3974781" y="47593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3975541" y="46044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124967" y="46083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9" name="Google Shape;969;p13"/>
          <p:cNvSpPr/>
          <p:nvPr/>
        </p:nvSpPr>
        <p:spPr>
          <a:xfrm>
            <a:off x="-385975" y="-555275"/>
            <a:ext cx="1002000" cy="100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"/>
          <p:cNvSpPr/>
          <p:nvPr/>
        </p:nvSpPr>
        <p:spPr>
          <a:xfrm>
            <a:off x="128050" y="6481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3"/>
          <p:cNvSpPr/>
          <p:nvPr/>
        </p:nvSpPr>
        <p:spPr>
          <a:xfrm>
            <a:off x="128063" y="11798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3"/>
          <p:cNvSpPr/>
          <p:nvPr/>
        </p:nvSpPr>
        <p:spPr>
          <a:xfrm flipH="1">
            <a:off x="8432000" y="15950"/>
            <a:ext cx="73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3"/>
          <p:cNvSpPr/>
          <p:nvPr/>
        </p:nvSpPr>
        <p:spPr>
          <a:xfrm flipH="1" rot="-5400000">
            <a:off x="8208225" y="-8"/>
            <a:ext cx="961200" cy="961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3"/>
          <p:cNvSpPr/>
          <p:nvPr/>
        </p:nvSpPr>
        <p:spPr>
          <a:xfrm>
            <a:off x="8868620" y="27893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5" name="Google Shape;975;p13"/>
          <p:cNvGrpSpPr/>
          <p:nvPr/>
        </p:nvGrpSpPr>
        <p:grpSpPr>
          <a:xfrm>
            <a:off x="8563132" y="407721"/>
            <a:ext cx="1730784" cy="1441910"/>
            <a:chOff x="-979618" y="-5128741"/>
            <a:chExt cx="1730784" cy="1441910"/>
          </a:xfrm>
        </p:grpSpPr>
        <p:sp>
          <p:nvSpPr>
            <p:cNvPr id="976" name="Google Shape;976;p13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9" name="Google Shape;979;p13"/>
          <p:cNvGrpSpPr/>
          <p:nvPr/>
        </p:nvGrpSpPr>
        <p:grpSpPr>
          <a:xfrm>
            <a:off x="8716221" y="3079094"/>
            <a:ext cx="1001862" cy="1525380"/>
            <a:chOff x="2060921" y="-3413869"/>
            <a:chExt cx="1001862" cy="1525380"/>
          </a:xfrm>
        </p:grpSpPr>
        <p:sp>
          <p:nvSpPr>
            <p:cNvPr id="980" name="Google Shape;980;p13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13"/>
          <p:cNvSpPr txBox="1"/>
          <p:nvPr>
            <p:ph hasCustomPrompt="1" idx="16" type="title"/>
          </p:nvPr>
        </p:nvSpPr>
        <p:spPr>
          <a:xfrm>
            <a:off x="6748988" y="1282367"/>
            <a:ext cx="795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3" name="Google Shape;983;p13"/>
          <p:cNvSpPr txBox="1"/>
          <p:nvPr>
            <p:ph idx="17" type="subTitle"/>
          </p:nvPr>
        </p:nvSpPr>
        <p:spPr>
          <a:xfrm>
            <a:off x="5862038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4" name="Google Shape;984;p13"/>
          <p:cNvSpPr txBox="1"/>
          <p:nvPr>
            <p:ph idx="18" type="subTitle"/>
          </p:nvPr>
        </p:nvSpPr>
        <p:spPr>
          <a:xfrm>
            <a:off x="6018938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5" name="Google Shape;985;p13"/>
          <p:cNvSpPr txBox="1"/>
          <p:nvPr>
            <p:ph idx="19" type="subTitle"/>
          </p:nvPr>
        </p:nvSpPr>
        <p:spPr>
          <a:xfrm>
            <a:off x="5862038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6" name="Google Shape;986;p13"/>
          <p:cNvSpPr txBox="1"/>
          <p:nvPr>
            <p:ph idx="20" type="subTitle"/>
          </p:nvPr>
        </p:nvSpPr>
        <p:spPr>
          <a:xfrm>
            <a:off x="6018938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7" name="Google Shape;987;p13"/>
          <p:cNvSpPr txBox="1"/>
          <p:nvPr>
            <p:ph hasCustomPrompt="1" idx="21" type="title"/>
          </p:nvPr>
        </p:nvSpPr>
        <p:spPr>
          <a:xfrm>
            <a:off x="6747338" y="3175731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4"/>
          <p:cNvSpPr txBox="1"/>
          <p:nvPr>
            <p:ph type="title"/>
          </p:nvPr>
        </p:nvSpPr>
        <p:spPr>
          <a:xfrm>
            <a:off x="1371600" y="3114683"/>
            <a:ext cx="6400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90" name="Google Shape;990;p14"/>
          <p:cNvSpPr txBox="1"/>
          <p:nvPr>
            <p:ph idx="1" type="subTitle"/>
          </p:nvPr>
        </p:nvSpPr>
        <p:spPr>
          <a:xfrm>
            <a:off x="1371600" y="1845817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1" name="Google Shape;991;p14"/>
          <p:cNvSpPr/>
          <p:nvPr/>
        </p:nvSpPr>
        <p:spPr>
          <a:xfrm flipH="1">
            <a:off x="0" y="0"/>
            <a:ext cx="9144000" cy="13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4"/>
          <p:cNvSpPr/>
          <p:nvPr/>
        </p:nvSpPr>
        <p:spPr>
          <a:xfrm flipH="1">
            <a:off x="0" y="3809750"/>
            <a:ext cx="9144000" cy="13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3" name="Google Shape;993;p14"/>
          <p:cNvGrpSpPr/>
          <p:nvPr/>
        </p:nvGrpSpPr>
        <p:grpSpPr>
          <a:xfrm>
            <a:off x="4194777" y="4230733"/>
            <a:ext cx="754445" cy="775380"/>
            <a:chOff x="4194777" y="3988596"/>
            <a:chExt cx="754445" cy="775380"/>
          </a:xfrm>
        </p:grpSpPr>
        <p:sp>
          <p:nvSpPr>
            <p:cNvPr id="994" name="Google Shape;994;p14"/>
            <p:cNvSpPr/>
            <p:nvPr/>
          </p:nvSpPr>
          <p:spPr>
            <a:xfrm>
              <a:off x="4194777" y="438664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4194777" y="3988596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6" name="Google Shape;996;p14"/>
          <p:cNvGrpSpPr/>
          <p:nvPr/>
        </p:nvGrpSpPr>
        <p:grpSpPr>
          <a:xfrm>
            <a:off x="3967142" y="49806"/>
            <a:ext cx="1209708" cy="682666"/>
            <a:chOff x="3967142" y="49806"/>
            <a:chExt cx="1209708" cy="682666"/>
          </a:xfrm>
        </p:grpSpPr>
        <p:sp>
          <p:nvSpPr>
            <p:cNvPr id="997" name="Google Shape;997;p14"/>
            <p:cNvSpPr/>
            <p:nvPr/>
          </p:nvSpPr>
          <p:spPr>
            <a:xfrm>
              <a:off x="4793924" y="52086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4955626" y="205393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4957145" y="671431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4791644" y="672950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4626904" y="669912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4464442" y="67067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4301980" y="67143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4958664" y="518123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793924" y="512008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4628423" y="51660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464442" y="512768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300460" y="512768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957905" y="360980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462163" y="5056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630702" y="51326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793924" y="362537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4626144" y="357941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464442" y="360220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299701" y="355662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790125" y="207672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4464442" y="206153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4630702" y="204633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4301220" y="203114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123443" y="208432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137239" y="35946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136479" y="20159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112732" y="672191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959424" y="52086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4301980" y="51326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5122684" y="363297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4137239" y="51584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4137239" y="4980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4135719" y="67067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967142" y="66759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5121886" y="518123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3970979" y="5056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3972498" y="515047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4"/>
            <p:cNvSpPr/>
            <p:nvPr/>
          </p:nvSpPr>
          <p:spPr>
            <a:xfrm>
              <a:off x="5123443" y="54365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4"/>
            <p:cNvSpPr/>
            <p:nvPr/>
          </p:nvSpPr>
          <p:spPr>
            <a:xfrm>
              <a:off x="3970979" y="205393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4"/>
            <p:cNvSpPr/>
            <p:nvPr/>
          </p:nvSpPr>
          <p:spPr>
            <a:xfrm>
              <a:off x="3972498" y="360980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14"/>
          <p:cNvSpPr/>
          <p:nvPr/>
        </p:nvSpPr>
        <p:spPr>
          <a:xfrm>
            <a:off x="-1202060" y="401567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4"/>
          <p:cNvSpPr/>
          <p:nvPr/>
        </p:nvSpPr>
        <p:spPr>
          <a:xfrm rot="10800000">
            <a:off x="6427817" y="-594069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4"/>
          <p:cNvSpPr/>
          <p:nvPr/>
        </p:nvSpPr>
        <p:spPr>
          <a:xfrm rot="10800000">
            <a:off x="6555289" y="-28942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4"/>
          <p:cNvSpPr/>
          <p:nvPr/>
        </p:nvSpPr>
        <p:spPr>
          <a:xfrm rot="10800000">
            <a:off x="6680524" y="109922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4"/>
          <p:cNvSpPr/>
          <p:nvPr/>
        </p:nvSpPr>
        <p:spPr>
          <a:xfrm flipH="1">
            <a:off x="587959" y="3928804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4"/>
          <p:cNvSpPr/>
          <p:nvPr/>
        </p:nvSpPr>
        <p:spPr>
          <a:xfrm flipH="1">
            <a:off x="1617730" y="405117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4"/>
          <p:cNvSpPr/>
          <p:nvPr/>
        </p:nvSpPr>
        <p:spPr>
          <a:xfrm flipH="1">
            <a:off x="707547" y="4015683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4"/>
          <p:cNvSpPr/>
          <p:nvPr/>
        </p:nvSpPr>
        <p:spPr>
          <a:xfrm flipH="1">
            <a:off x="1719262" y="415834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4"/>
          <p:cNvSpPr/>
          <p:nvPr/>
        </p:nvSpPr>
        <p:spPr>
          <a:xfrm flipH="1">
            <a:off x="807959" y="4127384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4"/>
          <p:cNvSpPr/>
          <p:nvPr/>
        </p:nvSpPr>
        <p:spPr>
          <a:xfrm flipH="1">
            <a:off x="967019" y="4269554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4"/>
          <p:cNvSpPr/>
          <p:nvPr/>
        </p:nvSpPr>
        <p:spPr>
          <a:xfrm flipH="1">
            <a:off x="1048266" y="438008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4"/>
          <p:cNvSpPr/>
          <p:nvPr/>
        </p:nvSpPr>
        <p:spPr>
          <a:xfrm flipH="1">
            <a:off x="1117089" y="4521133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4"/>
          <p:cNvSpPr/>
          <p:nvPr/>
        </p:nvSpPr>
        <p:spPr>
          <a:xfrm flipH="1">
            <a:off x="1091147" y="4545955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4"/>
          <p:cNvSpPr/>
          <p:nvPr/>
        </p:nvSpPr>
        <p:spPr>
          <a:xfrm>
            <a:off x="414425" y="228604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4"/>
          <p:cNvSpPr/>
          <p:nvPr/>
        </p:nvSpPr>
        <p:spPr>
          <a:xfrm rot="5400000">
            <a:off x="414425" y="833706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4"/>
          <p:cNvSpPr/>
          <p:nvPr/>
        </p:nvSpPr>
        <p:spPr>
          <a:xfrm flipH="1">
            <a:off x="7962321" y="394566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4"/>
          <p:cNvSpPr/>
          <p:nvPr/>
        </p:nvSpPr>
        <p:spPr>
          <a:xfrm flipH="1">
            <a:off x="8111209" y="406860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4"/>
          <p:cNvSpPr/>
          <p:nvPr/>
        </p:nvSpPr>
        <p:spPr>
          <a:xfrm flipH="1">
            <a:off x="8260143" y="4570694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4"/>
          <p:cNvSpPr/>
          <p:nvPr/>
        </p:nvSpPr>
        <p:spPr>
          <a:xfrm flipH="1">
            <a:off x="8325556" y="4641807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4"/>
          <p:cNvSpPr/>
          <p:nvPr/>
        </p:nvSpPr>
        <p:spPr>
          <a:xfrm flipH="1">
            <a:off x="8357145" y="4718510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4"/>
          <p:cNvSpPr/>
          <p:nvPr/>
        </p:nvSpPr>
        <p:spPr>
          <a:xfrm flipH="1">
            <a:off x="8198093" y="338981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"/>
          <p:cNvSpPr/>
          <p:nvPr/>
        </p:nvSpPr>
        <p:spPr>
          <a:xfrm flipH="1">
            <a:off x="8263506" y="410094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4"/>
          <p:cNvSpPr/>
          <p:nvPr/>
        </p:nvSpPr>
        <p:spPr>
          <a:xfrm flipH="1">
            <a:off x="8295095" y="486798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"/>
          <p:cNvSpPr/>
          <p:nvPr/>
        </p:nvSpPr>
        <p:spPr>
          <a:xfrm flipH="1">
            <a:off x="6032243" y="89619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4"/>
          <p:cNvSpPr/>
          <p:nvPr/>
        </p:nvSpPr>
        <p:spPr>
          <a:xfrm flipH="1">
            <a:off x="6097656" y="160732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4"/>
          <p:cNvSpPr/>
          <p:nvPr/>
        </p:nvSpPr>
        <p:spPr>
          <a:xfrm flipH="1">
            <a:off x="6129245" y="237435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4"/>
          <p:cNvSpPr/>
          <p:nvPr/>
        </p:nvSpPr>
        <p:spPr>
          <a:xfrm>
            <a:off x="2103168" y="4015669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4"/>
          <p:cNvSpPr/>
          <p:nvPr/>
        </p:nvSpPr>
        <p:spPr>
          <a:xfrm>
            <a:off x="2165224" y="4086782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"/>
          <p:cNvSpPr/>
          <p:nvPr/>
        </p:nvSpPr>
        <p:spPr>
          <a:xfrm>
            <a:off x="2213751" y="4163485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4"/>
          <p:cNvSpPr/>
          <p:nvPr/>
        </p:nvSpPr>
        <p:spPr>
          <a:xfrm flipH="1">
            <a:off x="8647184" y="854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"/>
          <p:cNvSpPr/>
          <p:nvPr/>
        </p:nvSpPr>
        <p:spPr>
          <a:xfrm flipH="1">
            <a:off x="8189984" y="168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4"/>
          <p:cNvSpPr/>
          <p:nvPr/>
        </p:nvSpPr>
        <p:spPr>
          <a:xfrm flipH="1">
            <a:off x="6513584" y="92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4"/>
          <p:cNvSpPr/>
          <p:nvPr/>
        </p:nvSpPr>
        <p:spPr>
          <a:xfrm flipH="1">
            <a:off x="1941584" y="42072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4"/>
          <p:cNvSpPr/>
          <p:nvPr/>
        </p:nvSpPr>
        <p:spPr>
          <a:xfrm flipH="1">
            <a:off x="1408184" y="4283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4"/>
          <p:cNvSpPr/>
          <p:nvPr/>
        </p:nvSpPr>
        <p:spPr>
          <a:xfrm flipH="1">
            <a:off x="8037584" y="42072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14"/>
          <p:cNvSpPr/>
          <p:nvPr/>
        </p:nvSpPr>
        <p:spPr>
          <a:xfrm flipH="1">
            <a:off x="8570984" y="4435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14"/>
          <p:cNvSpPr/>
          <p:nvPr/>
        </p:nvSpPr>
        <p:spPr>
          <a:xfrm flipH="1">
            <a:off x="8875784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4"/>
          <p:cNvSpPr/>
          <p:nvPr/>
        </p:nvSpPr>
        <p:spPr>
          <a:xfrm flipH="1">
            <a:off x="874784" y="4054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5"/>
          <p:cNvSpPr/>
          <p:nvPr/>
        </p:nvSpPr>
        <p:spPr>
          <a:xfrm>
            <a:off x="1043501" y="4397225"/>
            <a:ext cx="404700" cy="4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5"/>
          <p:cNvSpPr/>
          <p:nvPr/>
        </p:nvSpPr>
        <p:spPr>
          <a:xfrm flipH="1">
            <a:off x="-50" y="0"/>
            <a:ext cx="125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5"/>
          <p:cNvSpPr txBox="1"/>
          <p:nvPr>
            <p:ph type="title"/>
          </p:nvPr>
        </p:nvSpPr>
        <p:spPr>
          <a:xfrm>
            <a:off x="2620991" y="2157263"/>
            <a:ext cx="50736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9" name="Google Shape;1079;p15"/>
          <p:cNvSpPr txBox="1"/>
          <p:nvPr>
            <p:ph idx="1" type="subTitle"/>
          </p:nvPr>
        </p:nvSpPr>
        <p:spPr>
          <a:xfrm>
            <a:off x="2620991" y="2803238"/>
            <a:ext cx="5074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0" name="Google Shape;1080;p15"/>
          <p:cNvSpPr/>
          <p:nvPr/>
        </p:nvSpPr>
        <p:spPr>
          <a:xfrm>
            <a:off x="549120" y="-533624"/>
            <a:ext cx="1193700" cy="119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5"/>
          <p:cNvSpPr txBox="1"/>
          <p:nvPr>
            <p:ph hasCustomPrompt="1" idx="2" type="title"/>
          </p:nvPr>
        </p:nvSpPr>
        <p:spPr>
          <a:xfrm>
            <a:off x="1448209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82" name="Google Shape;1082;p15"/>
          <p:cNvGrpSpPr/>
          <p:nvPr/>
        </p:nvGrpSpPr>
        <p:grpSpPr>
          <a:xfrm>
            <a:off x="8506980" y="1997778"/>
            <a:ext cx="560659" cy="1147945"/>
            <a:chOff x="8430780" y="1997778"/>
            <a:chExt cx="560659" cy="1147945"/>
          </a:xfrm>
        </p:grpSpPr>
        <p:sp>
          <p:nvSpPr>
            <p:cNvPr id="1083" name="Google Shape;1083;p15"/>
            <p:cNvSpPr/>
            <p:nvPr/>
          </p:nvSpPr>
          <p:spPr>
            <a:xfrm>
              <a:off x="8928839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8930358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8928079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87656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8922723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8928079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87640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8925800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8928079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87633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8928079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87648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87671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86008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86001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87671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87656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86008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86008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85993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84307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87663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86023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84346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84368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84361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84346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86008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84361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85985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84384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84391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5" name="Google Shape;1115;p15"/>
          <p:cNvSpPr/>
          <p:nvPr/>
        </p:nvSpPr>
        <p:spPr>
          <a:xfrm flipH="1">
            <a:off x="446346" y="15239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5"/>
          <p:cNvSpPr/>
          <p:nvPr/>
        </p:nvSpPr>
        <p:spPr>
          <a:xfrm flipH="1">
            <a:off x="595234" y="27533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7" name="Google Shape;1117;p15"/>
          <p:cNvGrpSpPr/>
          <p:nvPr/>
        </p:nvGrpSpPr>
        <p:grpSpPr>
          <a:xfrm flipH="1">
            <a:off x="-1817332" y="3630549"/>
            <a:ext cx="2946940" cy="1512969"/>
            <a:chOff x="-64732" y="3630549"/>
            <a:chExt cx="2946940" cy="1512969"/>
          </a:xfrm>
        </p:grpSpPr>
        <p:sp>
          <p:nvSpPr>
            <p:cNvPr id="1118" name="Google Shape;1118;p15"/>
            <p:cNvSpPr/>
            <p:nvPr/>
          </p:nvSpPr>
          <p:spPr>
            <a:xfrm flipH="1">
              <a:off x="-64732" y="3630549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 flipH="1">
              <a:off x="137216" y="3686958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 flipH="1">
              <a:off x="995811" y="4204819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1" name="Google Shape;1121;p15"/>
          <p:cNvSpPr/>
          <p:nvPr/>
        </p:nvSpPr>
        <p:spPr>
          <a:xfrm rot="1768943">
            <a:off x="-573228" y="1847838"/>
            <a:ext cx="1596426" cy="1802947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5"/>
          <p:cNvSpPr/>
          <p:nvPr/>
        </p:nvSpPr>
        <p:spPr>
          <a:xfrm rot="1768943">
            <a:off x="-494796" y="1923889"/>
            <a:ext cx="1395608" cy="1650656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"/>
          <p:cNvSpPr/>
          <p:nvPr/>
        </p:nvSpPr>
        <p:spPr>
          <a:xfrm rot="1768943">
            <a:off x="-393343" y="2035865"/>
            <a:ext cx="1193672" cy="1427252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"/>
          <p:cNvSpPr/>
          <p:nvPr/>
        </p:nvSpPr>
        <p:spPr>
          <a:xfrm rot="1768943">
            <a:off x="-249113" y="2174134"/>
            <a:ext cx="901502" cy="1104556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"/>
          <p:cNvSpPr/>
          <p:nvPr/>
        </p:nvSpPr>
        <p:spPr>
          <a:xfrm rot="1768943">
            <a:off x="522166" y="2466225"/>
            <a:ext cx="130934" cy="39045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"/>
          <p:cNvSpPr/>
          <p:nvPr/>
        </p:nvSpPr>
        <p:spPr>
          <a:xfrm flipH="1">
            <a:off x="950984" y="3925083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"/>
          <p:cNvSpPr/>
          <p:nvPr/>
        </p:nvSpPr>
        <p:spPr>
          <a:xfrm flipH="1">
            <a:off x="1027184" y="2835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5"/>
          <p:cNvSpPr/>
          <p:nvPr/>
        </p:nvSpPr>
        <p:spPr>
          <a:xfrm flipH="1">
            <a:off x="417584" y="2835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5"/>
          <p:cNvSpPr/>
          <p:nvPr/>
        </p:nvSpPr>
        <p:spPr>
          <a:xfrm flipH="1">
            <a:off x="569984" y="1464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5"/>
          <p:cNvSpPr/>
          <p:nvPr/>
        </p:nvSpPr>
        <p:spPr>
          <a:xfrm flipH="1">
            <a:off x="1069391" y="1235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"/>
          <p:cNvSpPr/>
          <p:nvPr/>
        </p:nvSpPr>
        <p:spPr>
          <a:xfrm flipH="1">
            <a:off x="493784" y="4306083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5"/>
          <p:cNvSpPr/>
          <p:nvPr/>
        </p:nvSpPr>
        <p:spPr>
          <a:xfrm flipH="1">
            <a:off x="81907" y="3727360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5"/>
          <p:cNvSpPr/>
          <p:nvPr/>
        </p:nvSpPr>
        <p:spPr>
          <a:xfrm flipH="1">
            <a:off x="1600605" y="4330360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5"/>
          <p:cNvSpPr/>
          <p:nvPr/>
        </p:nvSpPr>
        <p:spPr>
          <a:xfrm flipH="1">
            <a:off x="1702137" y="4437532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5"/>
          <p:cNvSpPr/>
          <p:nvPr/>
        </p:nvSpPr>
        <p:spPr>
          <a:xfrm flipH="1">
            <a:off x="8131975" y="378567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5"/>
          <p:cNvSpPr/>
          <p:nvPr/>
        </p:nvSpPr>
        <p:spPr>
          <a:xfrm flipH="1" rot="-5400000">
            <a:off x="8131975" y="4390781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5"/>
          <p:cNvSpPr/>
          <p:nvPr/>
        </p:nvSpPr>
        <p:spPr>
          <a:xfrm>
            <a:off x="8131965" y="-1496272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5"/>
          <p:cNvSpPr/>
          <p:nvPr/>
        </p:nvSpPr>
        <p:spPr>
          <a:xfrm flipH="1">
            <a:off x="7161667" y="-7469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5"/>
          <p:cNvSpPr/>
          <p:nvPr/>
        </p:nvSpPr>
        <p:spPr>
          <a:xfrm>
            <a:off x="4176600" y="459941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5"/>
          <p:cNvSpPr/>
          <p:nvPr/>
        </p:nvSpPr>
        <p:spPr>
          <a:xfrm flipH="1">
            <a:off x="7289139" y="697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5"/>
          <p:cNvSpPr/>
          <p:nvPr/>
        </p:nvSpPr>
        <p:spPr>
          <a:xfrm flipH="1">
            <a:off x="7414374" y="1305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5"/>
          <p:cNvSpPr/>
          <p:nvPr/>
        </p:nvSpPr>
        <p:spPr>
          <a:xfrm flipH="1" rot="10238554">
            <a:off x="3571755" y="-1362274"/>
            <a:ext cx="2383906" cy="1642699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5"/>
          <p:cNvSpPr/>
          <p:nvPr/>
        </p:nvSpPr>
        <p:spPr>
          <a:xfrm flipH="1" rot="10238554">
            <a:off x="3717855" y="-1059166"/>
            <a:ext cx="2123326" cy="1193658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5"/>
          <p:cNvSpPr/>
          <p:nvPr/>
        </p:nvSpPr>
        <p:spPr>
          <a:xfrm flipH="1" rot="10238554">
            <a:off x="3859382" y="-661161"/>
            <a:ext cx="1884159" cy="733437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6"/>
          <p:cNvSpPr txBox="1"/>
          <p:nvPr>
            <p:ph type="title"/>
          </p:nvPr>
        </p:nvSpPr>
        <p:spPr>
          <a:xfrm>
            <a:off x="1140488" y="2132184"/>
            <a:ext cx="5622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7" name="Google Shape;1147;p16"/>
          <p:cNvSpPr txBox="1"/>
          <p:nvPr>
            <p:ph idx="1" type="subTitle"/>
          </p:nvPr>
        </p:nvSpPr>
        <p:spPr>
          <a:xfrm>
            <a:off x="1139288" y="2828316"/>
            <a:ext cx="56235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8" name="Google Shape;1148;p16"/>
          <p:cNvSpPr txBox="1"/>
          <p:nvPr>
            <p:ph hasCustomPrompt="1" idx="2" type="title"/>
          </p:nvPr>
        </p:nvSpPr>
        <p:spPr>
          <a:xfrm>
            <a:off x="6916613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49" name="Google Shape;1149;p16"/>
          <p:cNvGrpSpPr/>
          <p:nvPr/>
        </p:nvGrpSpPr>
        <p:grpSpPr>
          <a:xfrm>
            <a:off x="2607452" y="3919366"/>
            <a:ext cx="1209708" cy="1147945"/>
            <a:chOff x="5235125" y="2636100"/>
            <a:chExt cx="796175" cy="755525"/>
          </a:xfrm>
        </p:grpSpPr>
        <p:sp>
          <p:nvSpPr>
            <p:cNvPr id="1150" name="Google Shape;1150;p16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16"/>
          <p:cNvGrpSpPr/>
          <p:nvPr/>
        </p:nvGrpSpPr>
        <p:grpSpPr>
          <a:xfrm>
            <a:off x="7858180" y="99016"/>
            <a:ext cx="1209708" cy="1147945"/>
            <a:chOff x="5235125" y="2636100"/>
            <a:chExt cx="796175" cy="755525"/>
          </a:xfrm>
        </p:grpSpPr>
        <p:sp>
          <p:nvSpPr>
            <p:cNvPr id="1215" name="Google Shape;1215;p16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16"/>
          <p:cNvSpPr/>
          <p:nvPr/>
        </p:nvSpPr>
        <p:spPr>
          <a:xfrm flipH="1">
            <a:off x="-36" y="3578225"/>
            <a:ext cx="9153000" cy="15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6"/>
          <p:cNvSpPr/>
          <p:nvPr/>
        </p:nvSpPr>
        <p:spPr>
          <a:xfrm flipH="1">
            <a:off x="-36" y="0"/>
            <a:ext cx="9153000" cy="15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6"/>
          <p:cNvSpPr/>
          <p:nvPr/>
        </p:nvSpPr>
        <p:spPr>
          <a:xfrm>
            <a:off x="6842470" y="-729095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6"/>
          <p:cNvSpPr/>
          <p:nvPr/>
        </p:nvSpPr>
        <p:spPr>
          <a:xfrm>
            <a:off x="3317210" y="-105347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6"/>
          <p:cNvSpPr/>
          <p:nvPr/>
        </p:nvSpPr>
        <p:spPr>
          <a:xfrm flipH="1">
            <a:off x="2851457" y="3730613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6"/>
          <p:cNvSpPr/>
          <p:nvPr/>
        </p:nvSpPr>
        <p:spPr>
          <a:xfrm flipH="1">
            <a:off x="1446180" y="-43924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6"/>
          <p:cNvSpPr/>
          <p:nvPr/>
        </p:nvSpPr>
        <p:spPr>
          <a:xfrm flipH="1">
            <a:off x="5852818" y="-48397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6"/>
          <p:cNvSpPr/>
          <p:nvPr/>
        </p:nvSpPr>
        <p:spPr>
          <a:xfrm flipH="1">
            <a:off x="2645462" y="76224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6"/>
          <p:cNvSpPr/>
          <p:nvPr/>
        </p:nvSpPr>
        <p:spPr>
          <a:xfrm flipH="1">
            <a:off x="3945865" y="4790431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6"/>
          <p:cNvSpPr/>
          <p:nvPr/>
        </p:nvSpPr>
        <p:spPr>
          <a:xfrm flipH="1">
            <a:off x="6283366" y="-122767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6"/>
          <p:cNvSpPr/>
          <p:nvPr/>
        </p:nvSpPr>
        <p:spPr>
          <a:xfrm flipH="1">
            <a:off x="2927054" y="3870546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6"/>
          <p:cNvSpPr/>
          <p:nvPr/>
        </p:nvSpPr>
        <p:spPr>
          <a:xfrm flipH="1">
            <a:off x="1573651" y="-294838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6"/>
          <p:cNvSpPr/>
          <p:nvPr/>
        </p:nvSpPr>
        <p:spPr>
          <a:xfrm flipH="1">
            <a:off x="2789873" y="83106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6"/>
          <p:cNvSpPr/>
          <p:nvPr/>
        </p:nvSpPr>
        <p:spPr>
          <a:xfrm flipH="1">
            <a:off x="4011278" y="4861544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6"/>
          <p:cNvSpPr/>
          <p:nvPr/>
        </p:nvSpPr>
        <p:spPr>
          <a:xfrm flipH="1">
            <a:off x="6569954" y="-15594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6"/>
          <p:cNvSpPr/>
          <p:nvPr/>
        </p:nvSpPr>
        <p:spPr>
          <a:xfrm flipH="1">
            <a:off x="1698886" y="-2339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6"/>
          <p:cNvSpPr/>
          <p:nvPr/>
        </p:nvSpPr>
        <p:spPr>
          <a:xfrm flipH="1">
            <a:off x="2934340" y="9405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flipH="1">
            <a:off x="3150469" y="3941603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6"/>
          <p:cNvSpPr/>
          <p:nvPr/>
        </p:nvSpPr>
        <p:spPr>
          <a:xfrm flipH="1">
            <a:off x="7141961" y="395094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6"/>
          <p:cNvSpPr/>
          <p:nvPr/>
        </p:nvSpPr>
        <p:spPr>
          <a:xfrm flipH="1">
            <a:off x="3447176" y="4052186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6"/>
          <p:cNvSpPr/>
          <p:nvPr/>
        </p:nvSpPr>
        <p:spPr>
          <a:xfrm flipH="1">
            <a:off x="2898133" y="4875300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6"/>
          <p:cNvSpPr/>
          <p:nvPr/>
        </p:nvSpPr>
        <p:spPr>
          <a:xfrm flipH="1">
            <a:off x="6427987" y="760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6"/>
          <p:cNvSpPr/>
          <p:nvPr/>
        </p:nvSpPr>
        <p:spPr>
          <a:xfrm flipH="1" rot="7510477">
            <a:off x="6092453" y="4413042"/>
            <a:ext cx="101587" cy="101643"/>
          </a:xfrm>
          <a:custGeom>
            <a:rect b="b" l="l" r="r" t="t"/>
            <a:pathLst>
              <a:path extrusionOk="0" h="1818" w="1817">
                <a:moveTo>
                  <a:pt x="908" y="1"/>
                </a:moveTo>
                <a:lnTo>
                  <a:pt x="727" y="21"/>
                </a:lnTo>
                <a:lnTo>
                  <a:pt x="56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4"/>
                </a:lnTo>
                <a:lnTo>
                  <a:pt x="8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81" y="1252"/>
                </a:lnTo>
                <a:lnTo>
                  <a:pt x="162" y="1413"/>
                </a:lnTo>
                <a:lnTo>
                  <a:pt x="262" y="1555"/>
                </a:lnTo>
                <a:lnTo>
                  <a:pt x="404" y="1656"/>
                </a:lnTo>
                <a:lnTo>
                  <a:pt x="56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55"/>
                </a:lnTo>
                <a:lnTo>
                  <a:pt x="1655" y="1413"/>
                </a:lnTo>
                <a:lnTo>
                  <a:pt x="1736" y="1252"/>
                </a:lnTo>
                <a:lnTo>
                  <a:pt x="1796" y="1091"/>
                </a:lnTo>
                <a:lnTo>
                  <a:pt x="1816" y="909"/>
                </a:lnTo>
                <a:lnTo>
                  <a:pt x="1796" y="727"/>
                </a:lnTo>
                <a:lnTo>
                  <a:pt x="1736" y="566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6"/>
          <p:cNvSpPr/>
          <p:nvPr/>
        </p:nvSpPr>
        <p:spPr>
          <a:xfrm flipH="1">
            <a:off x="2994648" y="4130008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6"/>
          <p:cNvSpPr/>
          <p:nvPr/>
        </p:nvSpPr>
        <p:spPr>
          <a:xfrm flipH="1">
            <a:off x="3334673" y="56967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6"/>
          <p:cNvSpPr/>
          <p:nvPr/>
        </p:nvSpPr>
        <p:spPr>
          <a:xfrm flipH="1">
            <a:off x="3310968" y="59338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6"/>
          <p:cNvSpPr/>
          <p:nvPr/>
        </p:nvSpPr>
        <p:spPr>
          <a:xfrm flipH="1">
            <a:off x="4067690" y="5142025"/>
            <a:ext cx="4584" cy="55348"/>
          </a:xfrm>
          <a:custGeom>
            <a:rect b="b" l="l" r="r" t="t"/>
            <a:pathLst>
              <a:path extrusionOk="0" h="990" w="82">
                <a:moveTo>
                  <a:pt x="0" y="0"/>
                </a:moveTo>
                <a:lnTo>
                  <a:pt x="0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6"/>
          <p:cNvSpPr/>
          <p:nvPr/>
        </p:nvSpPr>
        <p:spPr>
          <a:xfrm flipH="1">
            <a:off x="4042867" y="5166848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16"/>
          <p:cNvGrpSpPr/>
          <p:nvPr/>
        </p:nvGrpSpPr>
        <p:grpSpPr>
          <a:xfrm>
            <a:off x="4143084" y="3504855"/>
            <a:ext cx="2393464" cy="2343623"/>
            <a:chOff x="3516837" y="3428655"/>
            <a:chExt cx="2393464" cy="2343623"/>
          </a:xfrm>
        </p:grpSpPr>
        <p:sp>
          <p:nvSpPr>
            <p:cNvPr id="1308" name="Google Shape;1308;p16"/>
            <p:cNvSpPr/>
            <p:nvPr/>
          </p:nvSpPr>
          <p:spPr>
            <a:xfrm flipH="1" rot="7510477">
              <a:off x="3915329" y="3698962"/>
              <a:ext cx="1596481" cy="1803008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 flipH="1" rot="7510477">
              <a:off x="3995921" y="3784607"/>
              <a:ext cx="1395656" cy="1650712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 flipH="1" rot="7510477">
              <a:off x="4097216" y="3895863"/>
              <a:ext cx="1193712" cy="1427300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 flipH="1" rot="7510477">
              <a:off x="4251510" y="4078874"/>
              <a:ext cx="901532" cy="110459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 flipH="1" rot="7510477">
              <a:off x="5013466" y="4329445"/>
              <a:ext cx="130939" cy="39046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 flipH="1" rot="7510477">
              <a:off x="5095056" y="4516892"/>
              <a:ext cx="4585" cy="55350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 flipH="1" rot="7510477">
              <a:off x="5070454" y="4542140"/>
              <a:ext cx="55350" cy="4585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16"/>
          <p:cNvSpPr/>
          <p:nvPr/>
        </p:nvSpPr>
        <p:spPr>
          <a:xfrm>
            <a:off x="8433200" y="384962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6"/>
          <p:cNvSpPr/>
          <p:nvPr/>
        </p:nvSpPr>
        <p:spPr>
          <a:xfrm rot="5400000">
            <a:off x="8431434" y="4454735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6"/>
          <p:cNvSpPr/>
          <p:nvPr/>
        </p:nvSpPr>
        <p:spPr>
          <a:xfrm>
            <a:off x="144856" y="1398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6"/>
          <p:cNvSpPr/>
          <p:nvPr/>
        </p:nvSpPr>
        <p:spPr>
          <a:xfrm flipH="1">
            <a:off x="3451848" y="44252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6"/>
          <p:cNvSpPr/>
          <p:nvPr/>
        </p:nvSpPr>
        <p:spPr>
          <a:xfrm flipH="1">
            <a:off x="4975848" y="39299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6"/>
          <p:cNvSpPr/>
          <p:nvPr/>
        </p:nvSpPr>
        <p:spPr>
          <a:xfrm>
            <a:off x="144856" y="6220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6"/>
          <p:cNvSpPr/>
          <p:nvPr/>
        </p:nvSpPr>
        <p:spPr>
          <a:xfrm flipH="1">
            <a:off x="7094737" y="3808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6"/>
          <p:cNvSpPr/>
          <p:nvPr/>
        </p:nvSpPr>
        <p:spPr>
          <a:xfrm flipH="1">
            <a:off x="8466337" y="6094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6"/>
          <p:cNvSpPr/>
          <p:nvPr/>
        </p:nvSpPr>
        <p:spPr>
          <a:xfrm flipH="1">
            <a:off x="7780537" y="9714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bg>
      <p:bgPr>
        <a:solidFill>
          <a:schemeClr val="lt2"/>
        </a:solidFill>
      </p:bgPr>
    </p:bg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7"/>
          <p:cNvSpPr txBox="1"/>
          <p:nvPr>
            <p:ph type="title"/>
          </p:nvPr>
        </p:nvSpPr>
        <p:spPr>
          <a:xfrm>
            <a:off x="2514600" y="1484478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6" name="Google Shape;1326;p17"/>
          <p:cNvSpPr txBox="1"/>
          <p:nvPr>
            <p:ph idx="1" type="subTitle"/>
          </p:nvPr>
        </p:nvSpPr>
        <p:spPr>
          <a:xfrm>
            <a:off x="3037200" y="210091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7" name="Google Shape;1327;p17"/>
          <p:cNvSpPr txBox="1"/>
          <p:nvPr>
            <p:ph hasCustomPrompt="1" idx="2" type="title"/>
          </p:nvPr>
        </p:nvSpPr>
        <p:spPr>
          <a:xfrm>
            <a:off x="4027950" y="2947572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8" name="Google Shape;1328;p17"/>
          <p:cNvSpPr/>
          <p:nvPr/>
        </p:nvSpPr>
        <p:spPr>
          <a:xfrm>
            <a:off x="2530200" y="0"/>
            <a:ext cx="40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7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7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7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7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7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7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7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7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7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7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7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7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7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7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7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7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7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7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7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7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7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7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7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7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7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7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7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7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17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372" name="Google Shape;1372;p17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4" name="Google Shape;1404;p17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405" name="Google Shape;1405;p17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7" name="Google Shape;1437;p17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438" name="Google Shape;1438;p17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17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7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17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443" name="Google Shape;1443;p17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17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7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7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17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7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0_1_1_1">
    <p:bg>
      <p:bgPr>
        <a:solidFill>
          <a:schemeClr val="lt2"/>
        </a:solidFill>
      </p:bgPr>
    </p:bg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8"/>
          <p:cNvSpPr/>
          <p:nvPr/>
        </p:nvSpPr>
        <p:spPr>
          <a:xfrm>
            <a:off x="0" y="4075216"/>
            <a:ext cx="9144000" cy="10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8"/>
          <p:cNvSpPr/>
          <p:nvPr/>
        </p:nvSpPr>
        <p:spPr>
          <a:xfrm>
            <a:off x="0" y="0"/>
            <a:ext cx="9144000" cy="10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8"/>
          <p:cNvSpPr txBox="1"/>
          <p:nvPr>
            <p:ph type="title"/>
          </p:nvPr>
        </p:nvSpPr>
        <p:spPr>
          <a:xfrm>
            <a:off x="2514600" y="2671608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5" name="Google Shape;1455;p18"/>
          <p:cNvSpPr txBox="1"/>
          <p:nvPr>
            <p:ph idx="1" type="subTitle"/>
          </p:nvPr>
        </p:nvSpPr>
        <p:spPr>
          <a:xfrm>
            <a:off x="3037200" y="328804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6" name="Google Shape;1456;p18"/>
          <p:cNvSpPr txBox="1"/>
          <p:nvPr>
            <p:ph hasCustomPrompt="1" idx="2" type="title"/>
          </p:nvPr>
        </p:nvSpPr>
        <p:spPr>
          <a:xfrm>
            <a:off x="4027950" y="1696303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7" name="Google Shape;1457;p18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8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8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8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8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8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8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8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8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8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8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8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8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8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8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8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8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8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8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8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8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8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8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8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8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8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8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8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8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8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8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8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8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8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8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8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8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8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8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8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8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8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9" name="Google Shape;1499;p18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500" name="Google Shape;1500;p18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2" name="Google Shape;1532;p18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533" name="Google Shape;1533;p18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5" name="Google Shape;1565;p18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566" name="Google Shape;1566;p18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8" name="Google Shape;1568;p18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8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0" name="Google Shape;1570;p18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571" name="Google Shape;1571;p18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4" name="Google Shape;1574;p18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8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8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8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0_1_1_1_1">
    <p:bg>
      <p:bgPr>
        <a:solidFill>
          <a:schemeClr val="lt2"/>
        </a:solidFill>
      </p:bgPr>
    </p:bg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9"/>
          <p:cNvSpPr/>
          <p:nvPr/>
        </p:nvSpPr>
        <p:spPr>
          <a:xfrm flipH="1">
            <a:off x="8403688" y="0"/>
            <a:ext cx="754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9"/>
          <p:cNvSpPr txBox="1"/>
          <p:nvPr>
            <p:ph type="title"/>
          </p:nvPr>
        </p:nvSpPr>
        <p:spPr>
          <a:xfrm>
            <a:off x="3110400" y="2065980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2" name="Google Shape;1582;p19"/>
          <p:cNvSpPr txBox="1"/>
          <p:nvPr>
            <p:ph idx="1" type="subTitle"/>
          </p:nvPr>
        </p:nvSpPr>
        <p:spPr>
          <a:xfrm>
            <a:off x="3110400" y="2682420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3" name="Google Shape;1583;p19"/>
          <p:cNvSpPr txBox="1"/>
          <p:nvPr>
            <p:ph hasCustomPrompt="1" idx="2" type="title"/>
          </p:nvPr>
        </p:nvSpPr>
        <p:spPr>
          <a:xfrm>
            <a:off x="1918800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4" name="Google Shape;1584;p19"/>
          <p:cNvSpPr/>
          <p:nvPr/>
        </p:nvSpPr>
        <p:spPr>
          <a:xfrm flipH="1">
            <a:off x="25" y="0"/>
            <a:ext cx="754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9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9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9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9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9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9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9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9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9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9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9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9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9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9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9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9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9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9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9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9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9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9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9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9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9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9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9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9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9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9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9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9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9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9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9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9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9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9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19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19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7" name="Google Shape;1627;p19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628" name="Google Shape;1628;p19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19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661" name="Google Shape;1661;p19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9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3" name="Google Shape;1693;p19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694" name="Google Shape;1694;p1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9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8" name="Google Shape;1698;p19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699" name="Google Shape;1699;p19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9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9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2" name="Google Shape;1702;p19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9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9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9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9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20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9" name="Google Shape;1709;p20"/>
          <p:cNvSpPr txBox="1"/>
          <p:nvPr>
            <p:ph idx="1" type="body"/>
          </p:nvPr>
        </p:nvSpPr>
        <p:spPr>
          <a:xfrm>
            <a:off x="2286000" y="1638900"/>
            <a:ext cx="4848000" cy="1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1710" name="Google Shape;1710;p20"/>
          <p:cNvSpPr/>
          <p:nvPr/>
        </p:nvSpPr>
        <p:spPr>
          <a:xfrm flipH="1">
            <a:off x="7934700" y="0"/>
            <a:ext cx="120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20"/>
          <p:cNvSpPr/>
          <p:nvPr/>
        </p:nvSpPr>
        <p:spPr>
          <a:xfrm flipH="1">
            <a:off x="225" y="0"/>
            <a:ext cx="120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20"/>
          <p:cNvSpPr/>
          <p:nvPr/>
        </p:nvSpPr>
        <p:spPr>
          <a:xfrm>
            <a:off x="343700" y="1960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20"/>
          <p:cNvSpPr/>
          <p:nvPr/>
        </p:nvSpPr>
        <p:spPr>
          <a:xfrm>
            <a:off x="8352925" y="39037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20"/>
          <p:cNvSpPr/>
          <p:nvPr/>
        </p:nvSpPr>
        <p:spPr>
          <a:xfrm>
            <a:off x="8352938" y="44355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20"/>
          <p:cNvSpPr/>
          <p:nvPr/>
        </p:nvSpPr>
        <p:spPr>
          <a:xfrm>
            <a:off x="343713" y="7277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6" name="Google Shape;1716;p20"/>
          <p:cNvGrpSpPr/>
          <p:nvPr/>
        </p:nvGrpSpPr>
        <p:grpSpPr>
          <a:xfrm>
            <a:off x="8389390" y="1997778"/>
            <a:ext cx="398956" cy="1147945"/>
            <a:chOff x="8644380" y="1997778"/>
            <a:chExt cx="398956" cy="1147945"/>
          </a:xfrm>
        </p:grpSpPr>
        <p:sp>
          <p:nvSpPr>
            <p:cNvPr id="1717" name="Google Shape;1717;p20"/>
            <p:cNvSpPr/>
            <p:nvPr/>
          </p:nvSpPr>
          <p:spPr>
            <a:xfrm>
              <a:off x="89792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89776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89769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89784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89807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88144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88137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89807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89792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88144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88144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88129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86443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89799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88159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86482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86504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86497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86482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8144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6497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88121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86520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86527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1" name="Google Shape;1741;p20"/>
          <p:cNvGrpSpPr/>
          <p:nvPr/>
        </p:nvGrpSpPr>
        <p:grpSpPr>
          <a:xfrm>
            <a:off x="351774" y="1997778"/>
            <a:ext cx="398956" cy="1147945"/>
            <a:chOff x="8644380" y="1997778"/>
            <a:chExt cx="398956" cy="1147945"/>
          </a:xfrm>
        </p:grpSpPr>
        <p:sp>
          <p:nvSpPr>
            <p:cNvPr id="1742" name="Google Shape;1742;p20"/>
            <p:cNvSpPr/>
            <p:nvPr/>
          </p:nvSpPr>
          <p:spPr>
            <a:xfrm>
              <a:off x="89792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89776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89769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89784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89807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88144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88137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89807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89792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88144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88144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88129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86443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89799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88159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86482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86504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86497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86482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88144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86497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88121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86520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86527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6" name="Google Shape;1766;p20"/>
          <p:cNvSpPr/>
          <p:nvPr/>
        </p:nvSpPr>
        <p:spPr>
          <a:xfrm>
            <a:off x="-636920" y="348802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20"/>
          <p:cNvSpPr/>
          <p:nvPr/>
        </p:nvSpPr>
        <p:spPr>
          <a:xfrm>
            <a:off x="366041" y="46647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0"/>
          <p:cNvSpPr/>
          <p:nvPr/>
        </p:nvSpPr>
        <p:spPr>
          <a:xfrm>
            <a:off x="-555688" y="357490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20"/>
          <p:cNvSpPr/>
          <p:nvPr/>
        </p:nvSpPr>
        <p:spPr>
          <a:xfrm>
            <a:off x="546506" y="47719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0"/>
          <p:cNvSpPr/>
          <p:nvPr/>
        </p:nvSpPr>
        <p:spPr>
          <a:xfrm>
            <a:off x="-454162" y="368660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0"/>
          <p:cNvSpPr/>
          <p:nvPr/>
        </p:nvSpPr>
        <p:spPr>
          <a:xfrm>
            <a:off x="-321049" y="382877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20"/>
          <p:cNvSpPr/>
          <p:nvPr/>
        </p:nvSpPr>
        <p:spPr>
          <a:xfrm>
            <a:off x="368277" y="393930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20"/>
          <p:cNvSpPr/>
          <p:nvPr/>
        </p:nvSpPr>
        <p:spPr>
          <a:xfrm>
            <a:off x="425805" y="408035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0"/>
          <p:cNvSpPr/>
          <p:nvPr/>
        </p:nvSpPr>
        <p:spPr>
          <a:xfrm>
            <a:off x="400982" y="410518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0"/>
          <p:cNvSpPr/>
          <p:nvPr/>
        </p:nvSpPr>
        <p:spPr>
          <a:xfrm flipH="1">
            <a:off x="8401164" y="3598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0"/>
          <p:cNvSpPr/>
          <p:nvPr/>
        </p:nvSpPr>
        <p:spPr>
          <a:xfrm>
            <a:off x="8317542" y="259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20"/>
          <p:cNvSpPr/>
          <p:nvPr/>
        </p:nvSpPr>
        <p:spPr>
          <a:xfrm>
            <a:off x="8870345" y="12273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20"/>
          <p:cNvSpPr/>
          <p:nvPr/>
        </p:nvSpPr>
        <p:spPr>
          <a:xfrm>
            <a:off x="8450655" y="1703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20"/>
          <p:cNvSpPr/>
          <p:nvPr/>
        </p:nvSpPr>
        <p:spPr>
          <a:xfrm>
            <a:off x="8942520" y="12962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0"/>
          <p:cNvSpPr/>
          <p:nvPr/>
        </p:nvSpPr>
        <p:spPr>
          <a:xfrm>
            <a:off x="8564592" y="2311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20"/>
          <p:cNvSpPr/>
          <p:nvPr/>
        </p:nvSpPr>
        <p:spPr>
          <a:xfrm>
            <a:off x="9046338" y="14056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20"/>
          <p:cNvSpPr/>
          <p:nvPr/>
        </p:nvSpPr>
        <p:spPr>
          <a:xfrm>
            <a:off x="4194777" y="4711912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20"/>
          <p:cNvSpPr/>
          <p:nvPr/>
        </p:nvSpPr>
        <p:spPr>
          <a:xfrm>
            <a:off x="4194777" y="4334562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/>
          <p:nvPr/>
        </p:nvSpPr>
        <p:spPr>
          <a:xfrm>
            <a:off x="2530200" y="0"/>
            <a:ext cx="40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"/>
          <p:cNvSpPr txBox="1"/>
          <p:nvPr>
            <p:ph type="title"/>
          </p:nvPr>
        </p:nvSpPr>
        <p:spPr>
          <a:xfrm>
            <a:off x="3014400" y="2680488"/>
            <a:ext cx="3115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3"/>
          <p:cNvSpPr txBox="1"/>
          <p:nvPr>
            <p:ph idx="1" type="subTitle"/>
          </p:nvPr>
        </p:nvSpPr>
        <p:spPr>
          <a:xfrm>
            <a:off x="3037200" y="329086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1" name="Google Shape;161;p3"/>
          <p:cNvSpPr txBox="1"/>
          <p:nvPr>
            <p:ph hasCustomPrompt="1"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3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205" name="Google Shape;205;p3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" name="Google Shape;237;p3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238" name="Google Shape;238;p3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3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271" name="Google Shape;271;p3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3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276" name="Google Shape;276;p3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3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"/>
          <p:cNvSpPr/>
          <p:nvPr/>
        </p:nvSpPr>
        <p:spPr>
          <a:xfrm>
            <a:off x="2876020" y="48110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1"/>
          <p:cNvSpPr txBox="1"/>
          <p:nvPr>
            <p:ph type="title"/>
          </p:nvPr>
        </p:nvSpPr>
        <p:spPr>
          <a:xfrm>
            <a:off x="4153050" y="1534200"/>
            <a:ext cx="4277700" cy="11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6" name="Google Shape;1786;p21"/>
          <p:cNvSpPr txBox="1"/>
          <p:nvPr>
            <p:ph idx="1" type="subTitle"/>
          </p:nvPr>
        </p:nvSpPr>
        <p:spPr>
          <a:xfrm>
            <a:off x="5230300" y="2694900"/>
            <a:ext cx="320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7" name="Google Shape;1787;p21"/>
          <p:cNvSpPr/>
          <p:nvPr/>
        </p:nvSpPr>
        <p:spPr>
          <a:xfrm flipH="1">
            <a:off x="-75" y="0"/>
            <a:ext cx="2700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21"/>
          <p:cNvSpPr/>
          <p:nvPr/>
        </p:nvSpPr>
        <p:spPr>
          <a:xfrm>
            <a:off x="2488747" y="4976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21"/>
          <p:cNvSpPr/>
          <p:nvPr/>
        </p:nvSpPr>
        <p:spPr>
          <a:xfrm flipH="1">
            <a:off x="617717" y="16378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21"/>
          <p:cNvSpPr/>
          <p:nvPr/>
        </p:nvSpPr>
        <p:spPr>
          <a:xfrm flipH="1">
            <a:off x="1817000" y="136526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1"/>
          <p:cNvSpPr/>
          <p:nvPr/>
        </p:nvSpPr>
        <p:spPr>
          <a:xfrm flipH="1">
            <a:off x="745189" y="30818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21"/>
          <p:cNvSpPr/>
          <p:nvPr/>
        </p:nvSpPr>
        <p:spPr>
          <a:xfrm flipH="1">
            <a:off x="1961410" y="143408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21"/>
          <p:cNvSpPr/>
          <p:nvPr/>
        </p:nvSpPr>
        <p:spPr>
          <a:xfrm flipH="1">
            <a:off x="870424" y="36906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21"/>
          <p:cNvSpPr/>
          <p:nvPr/>
        </p:nvSpPr>
        <p:spPr>
          <a:xfrm flipH="1">
            <a:off x="2105877" y="154355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21"/>
          <p:cNvSpPr/>
          <p:nvPr/>
        </p:nvSpPr>
        <p:spPr>
          <a:xfrm>
            <a:off x="772520" y="376643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21"/>
          <p:cNvSpPr/>
          <p:nvPr/>
        </p:nvSpPr>
        <p:spPr>
          <a:xfrm flipH="1">
            <a:off x="163868" y="347814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1"/>
          <p:cNvSpPr/>
          <p:nvPr/>
        </p:nvSpPr>
        <p:spPr>
          <a:xfrm flipH="1">
            <a:off x="365816" y="353455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21"/>
          <p:cNvSpPr/>
          <p:nvPr/>
        </p:nvSpPr>
        <p:spPr>
          <a:xfrm flipH="1">
            <a:off x="652404" y="364173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21"/>
          <p:cNvSpPr/>
          <p:nvPr/>
        </p:nvSpPr>
        <p:spPr>
          <a:xfrm flipH="1">
            <a:off x="1224411" y="405241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21"/>
          <p:cNvSpPr/>
          <p:nvPr/>
        </p:nvSpPr>
        <p:spPr>
          <a:xfrm>
            <a:off x="8496749" y="385286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21"/>
          <p:cNvSpPr/>
          <p:nvPr/>
        </p:nvSpPr>
        <p:spPr>
          <a:xfrm rot="5400000">
            <a:off x="8496749" y="445796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2" name="Google Shape;1802;p21"/>
          <p:cNvGrpSpPr/>
          <p:nvPr/>
        </p:nvGrpSpPr>
        <p:grpSpPr>
          <a:xfrm>
            <a:off x="7825917" y="95832"/>
            <a:ext cx="1209708" cy="530878"/>
            <a:chOff x="7825917" y="-56568"/>
            <a:chExt cx="1209708" cy="530878"/>
          </a:xfrm>
        </p:grpSpPr>
        <p:sp>
          <p:nvSpPr>
            <p:cNvPr id="1803" name="Google Shape;1803;p21"/>
            <p:cNvSpPr/>
            <p:nvPr/>
          </p:nvSpPr>
          <p:spPr>
            <a:xfrm>
              <a:off x="8814401" y="-52770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8815920" y="413268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8650419" y="414788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8485679" y="411749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8323217" y="412509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8160755" y="413268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8817439" y="259961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8652699" y="253845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8487198" y="258442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8323217" y="254605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8159235" y="254605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8816680" y="102817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8652699" y="104374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8484919" y="99778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8323217" y="102057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8158476" y="97499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8648900" y="-50490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8323217" y="-52010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8489477" y="-53529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8159995" y="-55049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8982218" y="-49731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7996014" y="101298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7995254" y="-56568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8971507" y="414028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8981459" y="105134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7996014" y="257682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7994494" y="412509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7825917" y="409432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8980661" y="259961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1"/>
            <p:cNvSpPr/>
            <p:nvPr/>
          </p:nvSpPr>
          <p:spPr>
            <a:xfrm>
              <a:off x="7831273" y="25688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1"/>
            <p:cNvSpPr/>
            <p:nvPr/>
          </p:nvSpPr>
          <p:spPr>
            <a:xfrm>
              <a:off x="7829754" y="-52770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1"/>
            <p:cNvSpPr/>
            <p:nvPr/>
          </p:nvSpPr>
          <p:spPr>
            <a:xfrm>
              <a:off x="7831273" y="102817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21"/>
          <p:cNvSpPr/>
          <p:nvPr/>
        </p:nvSpPr>
        <p:spPr>
          <a:xfrm flipH="1">
            <a:off x="8647205" y="99917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21"/>
          <p:cNvSpPr/>
          <p:nvPr/>
        </p:nvSpPr>
        <p:spPr>
          <a:xfrm flipH="1">
            <a:off x="8748737" y="110634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39" name="Google Shape;1839;p22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40" name="Google Shape;1840;p22"/>
          <p:cNvSpPr/>
          <p:nvPr/>
        </p:nvSpPr>
        <p:spPr>
          <a:xfrm flipH="1">
            <a:off x="4572000" y="0"/>
            <a:ext cx="4572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22"/>
          <p:cNvSpPr/>
          <p:nvPr/>
        </p:nvSpPr>
        <p:spPr>
          <a:xfrm flipH="1">
            <a:off x="0" y="4599425"/>
            <a:ext cx="4572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22"/>
          <p:cNvSpPr/>
          <p:nvPr/>
        </p:nvSpPr>
        <p:spPr>
          <a:xfrm>
            <a:off x="410720" y="16224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22"/>
          <p:cNvSpPr/>
          <p:nvPr/>
        </p:nvSpPr>
        <p:spPr>
          <a:xfrm rot="5400000">
            <a:off x="410720" y="76734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4" name="Google Shape;1844;p22"/>
          <p:cNvGrpSpPr/>
          <p:nvPr/>
        </p:nvGrpSpPr>
        <p:grpSpPr>
          <a:xfrm>
            <a:off x="4958737" y="4644318"/>
            <a:ext cx="1205112" cy="520243"/>
            <a:chOff x="5541266" y="4599416"/>
            <a:chExt cx="1205112" cy="520243"/>
          </a:xfrm>
        </p:grpSpPr>
        <p:sp>
          <p:nvSpPr>
            <p:cNvPr id="1845" name="Google Shape;1845;p22"/>
            <p:cNvSpPr/>
            <p:nvPr/>
          </p:nvSpPr>
          <p:spPr>
            <a:xfrm>
              <a:off x="6364211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035489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6202509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6037008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6200230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6366490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6029373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6201749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6366490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6032450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6200990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6367288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6531269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5873787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5873787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6529712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5872267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6530509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5707526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6529712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873027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5709046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5541266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5543545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6693731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5707526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5705247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6692174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6694491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2"/>
            <p:cNvSpPr/>
            <p:nvPr/>
          </p:nvSpPr>
          <p:spPr>
            <a:xfrm>
              <a:off x="5545065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2"/>
            <p:cNvSpPr/>
            <p:nvPr/>
          </p:nvSpPr>
          <p:spPr>
            <a:xfrm>
              <a:off x="5545824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695250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7" name="Google Shape;1877;p22"/>
          <p:cNvGrpSpPr/>
          <p:nvPr/>
        </p:nvGrpSpPr>
        <p:grpSpPr>
          <a:xfrm>
            <a:off x="2982105" y="-6438"/>
            <a:ext cx="1205112" cy="520243"/>
            <a:chOff x="5541266" y="4599416"/>
            <a:chExt cx="1205112" cy="520243"/>
          </a:xfrm>
        </p:grpSpPr>
        <p:sp>
          <p:nvSpPr>
            <p:cNvPr id="1878" name="Google Shape;1878;p22"/>
            <p:cNvSpPr/>
            <p:nvPr/>
          </p:nvSpPr>
          <p:spPr>
            <a:xfrm>
              <a:off x="6364211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035489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6202509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6037008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6200230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6366490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6029373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6201749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6366490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6032450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6200990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6367288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6531269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5873787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5873787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6529712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5872267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6530509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5707526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6529712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5873027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5709046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5541266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5543545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6693731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5707526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5705247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6692174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6694491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2"/>
            <p:cNvSpPr/>
            <p:nvPr/>
          </p:nvSpPr>
          <p:spPr>
            <a:xfrm>
              <a:off x="5545065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2"/>
            <p:cNvSpPr/>
            <p:nvPr/>
          </p:nvSpPr>
          <p:spPr>
            <a:xfrm>
              <a:off x="5545824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2"/>
            <p:cNvSpPr/>
            <p:nvPr/>
          </p:nvSpPr>
          <p:spPr>
            <a:xfrm>
              <a:off x="6695250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22"/>
          <p:cNvSpPr/>
          <p:nvPr/>
        </p:nvSpPr>
        <p:spPr>
          <a:xfrm>
            <a:off x="496925" y="39734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22"/>
          <p:cNvSpPr/>
          <p:nvPr/>
        </p:nvSpPr>
        <p:spPr>
          <a:xfrm>
            <a:off x="8202150" y="7578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22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22"/>
          <p:cNvSpPr/>
          <p:nvPr/>
        </p:nvSpPr>
        <p:spPr>
          <a:xfrm>
            <a:off x="341375" y="4816828"/>
            <a:ext cx="790800" cy="79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2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2"/>
          <p:cNvSpPr/>
          <p:nvPr/>
        </p:nvSpPr>
        <p:spPr>
          <a:xfrm flipH="1" rot="-3594086">
            <a:off x="284520" y="4214679"/>
            <a:ext cx="1596467" cy="1802993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22"/>
          <p:cNvSpPr/>
          <p:nvPr/>
        </p:nvSpPr>
        <p:spPr>
          <a:xfrm flipH="1" rot="-3594086">
            <a:off x="7882295" y="-270166"/>
            <a:ext cx="935349" cy="741291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2"/>
          <p:cNvSpPr/>
          <p:nvPr/>
        </p:nvSpPr>
        <p:spPr>
          <a:xfrm flipH="1" rot="-3594086">
            <a:off x="403835" y="4279614"/>
            <a:ext cx="1395643" cy="1650698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22"/>
          <p:cNvSpPr/>
          <p:nvPr/>
        </p:nvSpPr>
        <p:spPr>
          <a:xfrm flipH="1" rot="-3594086">
            <a:off x="8023044" y="-140108"/>
            <a:ext cx="653347" cy="57211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2"/>
          <p:cNvSpPr/>
          <p:nvPr/>
        </p:nvSpPr>
        <p:spPr>
          <a:xfrm flipH="1" rot="-3594086">
            <a:off x="504525" y="4391798"/>
            <a:ext cx="1193702" cy="1427288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2"/>
          <p:cNvSpPr/>
          <p:nvPr/>
        </p:nvSpPr>
        <p:spPr>
          <a:xfrm flipH="1" rot="-3594086">
            <a:off x="640527" y="4532303"/>
            <a:ext cx="901524" cy="110458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22"/>
          <p:cNvSpPr/>
          <p:nvPr/>
        </p:nvSpPr>
        <p:spPr>
          <a:xfrm flipH="1" rot="-3594086">
            <a:off x="660066" y="5028769"/>
            <a:ext cx="130938" cy="39046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2"/>
          <p:cNvSpPr/>
          <p:nvPr/>
        </p:nvSpPr>
        <p:spPr>
          <a:xfrm flipH="1" rot="-3594086">
            <a:off x="703144" y="5178147"/>
            <a:ext cx="4584" cy="55349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2"/>
          <p:cNvSpPr/>
          <p:nvPr/>
        </p:nvSpPr>
        <p:spPr>
          <a:xfrm flipH="1" rot="-3594086">
            <a:off x="676997" y="5203733"/>
            <a:ext cx="55349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22"/>
          <p:cNvSpPr/>
          <p:nvPr/>
        </p:nvSpPr>
        <p:spPr>
          <a:xfrm flipH="1">
            <a:off x="1941584" y="4740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22"/>
          <p:cNvSpPr/>
          <p:nvPr/>
        </p:nvSpPr>
        <p:spPr>
          <a:xfrm flipH="1">
            <a:off x="1331984" y="4893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2"/>
          <p:cNvSpPr/>
          <p:nvPr/>
        </p:nvSpPr>
        <p:spPr>
          <a:xfrm flipH="1">
            <a:off x="321974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2"/>
          <p:cNvSpPr/>
          <p:nvPr/>
        </p:nvSpPr>
        <p:spPr>
          <a:xfrm flipH="1">
            <a:off x="7865774" y="321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22"/>
          <p:cNvSpPr/>
          <p:nvPr/>
        </p:nvSpPr>
        <p:spPr>
          <a:xfrm flipH="1">
            <a:off x="8703974" y="92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22"/>
          <p:cNvSpPr/>
          <p:nvPr/>
        </p:nvSpPr>
        <p:spPr>
          <a:xfrm flipH="1">
            <a:off x="3501050" y="466441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22"/>
          <p:cNvSpPr/>
          <p:nvPr/>
        </p:nvSpPr>
        <p:spPr>
          <a:xfrm flipH="1">
            <a:off x="3645460" y="473323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22"/>
          <p:cNvSpPr/>
          <p:nvPr/>
        </p:nvSpPr>
        <p:spPr>
          <a:xfrm flipH="1">
            <a:off x="3789927" y="484270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22"/>
          <p:cNvSpPr/>
          <p:nvPr/>
        </p:nvSpPr>
        <p:spPr>
          <a:xfrm flipH="1">
            <a:off x="3875698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3"/>
          <p:cNvSpPr txBox="1"/>
          <p:nvPr>
            <p:ph idx="1" type="subTitle"/>
          </p:nvPr>
        </p:nvSpPr>
        <p:spPr>
          <a:xfrm>
            <a:off x="837050" y="2565945"/>
            <a:ext cx="36576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35" name="Google Shape;1935;p23"/>
          <p:cNvSpPr txBox="1"/>
          <p:nvPr>
            <p:ph type="title"/>
          </p:nvPr>
        </p:nvSpPr>
        <p:spPr>
          <a:xfrm>
            <a:off x="2786100" y="1480150"/>
            <a:ext cx="17085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6" name="Google Shape;1936;p23"/>
          <p:cNvSpPr/>
          <p:nvPr/>
        </p:nvSpPr>
        <p:spPr>
          <a:xfrm flipH="1">
            <a:off x="6540300" y="0"/>
            <a:ext cx="2603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23"/>
          <p:cNvSpPr/>
          <p:nvPr/>
        </p:nvSpPr>
        <p:spPr>
          <a:xfrm>
            <a:off x="2544682" y="1242"/>
            <a:ext cx="6330" cy="10086"/>
          </a:xfrm>
          <a:custGeom>
            <a:rect b="b" l="l" r="r" t="t"/>
            <a:pathLst>
              <a:path extrusionOk="0" h="145" w="91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23"/>
          <p:cNvSpPr/>
          <p:nvPr/>
        </p:nvSpPr>
        <p:spPr>
          <a:xfrm flipH="1" rot="5400000">
            <a:off x="7235071" y="-52025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23"/>
          <p:cNvSpPr/>
          <p:nvPr/>
        </p:nvSpPr>
        <p:spPr>
          <a:xfrm flipH="1" rot="5400000">
            <a:off x="7447159" y="-47739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0" name="Google Shape;1940;p23"/>
          <p:cNvGrpSpPr/>
          <p:nvPr/>
        </p:nvGrpSpPr>
        <p:grpSpPr>
          <a:xfrm>
            <a:off x="170355" y="118041"/>
            <a:ext cx="1209708" cy="1147945"/>
            <a:chOff x="5235125" y="2636100"/>
            <a:chExt cx="796175" cy="755525"/>
          </a:xfrm>
        </p:grpSpPr>
        <p:sp>
          <p:nvSpPr>
            <p:cNvPr id="1941" name="Google Shape;1941;p23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5" name="Google Shape;2005;p23"/>
          <p:cNvGrpSpPr/>
          <p:nvPr/>
        </p:nvGrpSpPr>
        <p:grpSpPr>
          <a:xfrm>
            <a:off x="336002" y="4222100"/>
            <a:ext cx="754445" cy="754656"/>
            <a:chOff x="336002" y="4222100"/>
            <a:chExt cx="754445" cy="754656"/>
          </a:xfrm>
        </p:grpSpPr>
        <p:sp>
          <p:nvSpPr>
            <p:cNvPr id="2006" name="Google Shape;2006;p23"/>
            <p:cNvSpPr/>
            <p:nvPr/>
          </p:nvSpPr>
          <p:spPr>
            <a:xfrm>
              <a:off x="336002" y="459942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336002" y="4222100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8" name="Google Shape;2008;p23"/>
          <p:cNvSpPr/>
          <p:nvPr/>
        </p:nvSpPr>
        <p:spPr>
          <a:xfrm flipH="1">
            <a:off x="7788569" y="38606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23"/>
          <p:cNvSpPr/>
          <p:nvPr/>
        </p:nvSpPr>
        <p:spPr>
          <a:xfrm flipH="1">
            <a:off x="7141914" y="4732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23"/>
          <p:cNvSpPr/>
          <p:nvPr/>
        </p:nvSpPr>
        <p:spPr>
          <a:xfrm flipH="1">
            <a:off x="7908157" y="39475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23"/>
          <p:cNvSpPr/>
          <p:nvPr/>
        </p:nvSpPr>
        <p:spPr>
          <a:xfrm flipH="1">
            <a:off x="7243446" y="4839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23"/>
          <p:cNvSpPr/>
          <p:nvPr/>
        </p:nvSpPr>
        <p:spPr>
          <a:xfrm flipH="1">
            <a:off x="8008568" y="40592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23"/>
          <p:cNvSpPr/>
          <p:nvPr/>
        </p:nvSpPr>
        <p:spPr>
          <a:xfrm flipH="1">
            <a:off x="8167628" y="42014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23"/>
          <p:cNvSpPr/>
          <p:nvPr/>
        </p:nvSpPr>
        <p:spPr>
          <a:xfrm flipH="1">
            <a:off x="8248875" y="43119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23"/>
          <p:cNvSpPr/>
          <p:nvPr/>
        </p:nvSpPr>
        <p:spPr>
          <a:xfrm flipH="1">
            <a:off x="8317698" y="44530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23"/>
          <p:cNvSpPr/>
          <p:nvPr/>
        </p:nvSpPr>
        <p:spPr>
          <a:xfrm flipH="1">
            <a:off x="8291757" y="44778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3"/>
          <p:cNvSpPr/>
          <p:nvPr/>
        </p:nvSpPr>
        <p:spPr>
          <a:xfrm>
            <a:off x="8587350" y="655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23"/>
          <p:cNvSpPr/>
          <p:nvPr/>
        </p:nvSpPr>
        <p:spPr>
          <a:xfrm>
            <a:off x="8587363" y="1187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23"/>
          <p:cNvSpPr/>
          <p:nvPr/>
        </p:nvSpPr>
        <p:spPr>
          <a:xfrm flipH="1">
            <a:off x="7109773" y="4755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23"/>
          <p:cNvSpPr/>
          <p:nvPr/>
        </p:nvSpPr>
        <p:spPr>
          <a:xfrm flipH="1">
            <a:off x="8073983" y="49074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23"/>
          <p:cNvSpPr/>
          <p:nvPr/>
        </p:nvSpPr>
        <p:spPr>
          <a:xfrm flipH="1">
            <a:off x="8481373" y="4374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23"/>
          <p:cNvSpPr/>
          <p:nvPr/>
        </p:nvSpPr>
        <p:spPr>
          <a:xfrm rot="-5400000">
            <a:off x="8942300" y="2039329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3" name="Google Shape;2023;p23"/>
          <p:cNvSpPr/>
          <p:nvPr/>
        </p:nvSpPr>
        <p:spPr>
          <a:xfrm flipH="1" rot="-5400000">
            <a:off x="8237792" y="232631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4" name="Google Shape;2024;p23"/>
          <p:cNvSpPr/>
          <p:nvPr/>
        </p:nvSpPr>
        <p:spPr>
          <a:xfrm flipH="1" rot="-5400000">
            <a:off x="8287966" y="2553663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5" name="Google Shape;2025;p23"/>
          <p:cNvSpPr/>
          <p:nvPr/>
        </p:nvSpPr>
        <p:spPr>
          <a:xfrm flipH="1" rot="-5400000">
            <a:off x="8238319" y="2778130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24"/>
          <p:cNvSpPr txBox="1"/>
          <p:nvPr>
            <p:ph idx="1" type="subTitle"/>
          </p:nvPr>
        </p:nvSpPr>
        <p:spPr>
          <a:xfrm>
            <a:off x="4527400" y="2569464"/>
            <a:ext cx="36576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28" name="Google Shape;2028;p24"/>
          <p:cNvSpPr txBox="1"/>
          <p:nvPr>
            <p:ph type="title"/>
          </p:nvPr>
        </p:nvSpPr>
        <p:spPr>
          <a:xfrm>
            <a:off x="4527400" y="1481328"/>
            <a:ext cx="17886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9" name="Google Shape;2029;p24"/>
          <p:cNvSpPr/>
          <p:nvPr/>
        </p:nvSpPr>
        <p:spPr>
          <a:xfrm>
            <a:off x="5508" y="0"/>
            <a:ext cx="2603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24"/>
          <p:cNvSpPr/>
          <p:nvPr/>
        </p:nvSpPr>
        <p:spPr>
          <a:xfrm rot="-5400000">
            <a:off x="912575" y="-52025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24"/>
          <p:cNvSpPr/>
          <p:nvPr/>
        </p:nvSpPr>
        <p:spPr>
          <a:xfrm rot="-5400000">
            <a:off x="1141541" y="-47739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2" name="Google Shape;2032;p24"/>
          <p:cNvGrpSpPr/>
          <p:nvPr/>
        </p:nvGrpSpPr>
        <p:grpSpPr>
          <a:xfrm flipH="1">
            <a:off x="7769446" y="118041"/>
            <a:ext cx="1209708" cy="1147945"/>
            <a:chOff x="5235125" y="2636100"/>
            <a:chExt cx="796175" cy="755525"/>
          </a:xfrm>
        </p:grpSpPr>
        <p:sp>
          <p:nvSpPr>
            <p:cNvPr id="2033" name="Google Shape;2033;p24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4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4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7" name="Google Shape;2097;p24"/>
          <p:cNvGrpSpPr/>
          <p:nvPr/>
        </p:nvGrpSpPr>
        <p:grpSpPr>
          <a:xfrm flipH="1">
            <a:off x="8059061" y="4222100"/>
            <a:ext cx="754445" cy="754656"/>
            <a:chOff x="336002" y="4222100"/>
            <a:chExt cx="754445" cy="754656"/>
          </a:xfrm>
        </p:grpSpPr>
        <p:sp>
          <p:nvSpPr>
            <p:cNvPr id="2098" name="Google Shape;2098;p24"/>
            <p:cNvSpPr/>
            <p:nvPr/>
          </p:nvSpPr>
          <p:spPr>
            <a:xfrm>
              <a:off x="336002" y="459942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4"/>
            <p:cNvSpPr/>
            <p:nvPr/>
          </p:nvSpPr>
          <p:spPr>
            <a:xfrm>
              <a:off x="336002" y="4222100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0" name="Google Shape;2100;p24"/>
          <p:cNvSpPr/>
          <p:nvPr/>
        </p:nvSpPr>
        <p:spPr>
          <a:xfrm>
            <a:off x="-235499" y="38606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4"/>
          <p:cNvSpPr/>
          <p:nvPr/>
        </p:nvSpPr>
        <p:spPr>
          <a:xfrm>
            <a:off x="1072262" y="4732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4"/>
          <p:cNvSpPr/>
          <p:nvPr/>
        </p:nvSpPr>
        <p:spPr>
          <a:xfrm>
            <a:off x="-154267" y="39475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4"/>
          <p:cNvSpPr/>
          <p:nvPr/>
        </p:nvSpPr>
        <p:spPr>
          <a:xfrm>
            <a:off x="1252727" y="4839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24"/>
          <p:cNvSpPr/>
          <p:nvPr/>
        </p:nvSpPr>
        <p:spPr>
          <a:xfrm>
            <a:off x="-52741" y="40592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4"/>
          <p:cNvSpPr/>
          <p:nvPr/>
        </p:nvSpPr>
        <p:spPr>
          <a:xfrm>
            <a:off x="80372" y="42014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24"/>
          <p:cNvSpPr/>
          <p:nvPr/>
        </p:nvSpPr>
        <p:spPr>
          <a:xfrm>
            <a:off x="769698" y="43119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24"/>
          <p:cNvSpPr/>
          <p:nvPr/>
        </p:nvSpPr>
        <p:spPr>
          <a:xfrm>
            <a:off x="827225" y="44530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24"/>
          <p:cNvSpPr/>
          <p:nvPr/>
        </p:nvSpPr>
        <p:spPr>
          <a:xfrm>
            <a:off x="802403" y="44778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24"/>
          <p:cNvSpPr/>
          <p:nvPr/>
        </p:nvSpPr>
        <p:spPr>
          <a:xfrm flipH="1">
            <a:off x="104921" y="655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24"/>
          <p:cNvSpPr/>
          <p:nvPr/>
        </p:nvSpPr>
        <p:spPr>
          <a:xfrm flipH="1">
            <a:off x="104908" y="1187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24"/>
          <p:cNvSpPr/>
          <p:nvPr/>
        </p:nvSpPr>
        <p:spPr>
          <a:xfrm>
            <a:off x="1939270" y="4755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4"/>
          <p:cNvSpPr/>
          <p:nvPr/>
        </p:nvSpPr>
        <p:spPr>
          <a:xfrm>
            <a:off x="975059" y="49074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24"/>
          <p:cNvSpPr/>
          <p:nvPr/>
        </p:nvSpPr>
        <p:spPr>
          <a:xfrm>
            <a:off x="567670" y="4374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24"/>
          <p:cNvSpPr/>
          <p:nvPr/>
        </p:nvSpPr>
        <p:spPr>
          <a:xfrm flipH="1" rot="5400000">
            <a:off x="-222092" y="2039329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24"/>
          <p:cNvSpPr/>
          <p:nvPr/>
        </p:nvSpPr>
        <p:spPr>
          <a:xfrm rot="5400000">
            <a:off x="-1472235" y="232631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24"/>
          <p:cNvSpPr/>
          <p:nvPr/>
        </p:nvSpPr>
        <p:spPr>
          <a:xfrm rot="5400000">
            <a:off x="-1261825" y="2553663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24"/>
          <p:cNvSpPr/>
          <p:nvPr/>
        </p:nvSpPr>
        <p:spPr>
          <a:xfrm rot="5400000">
            <a:off x="-973005" y="2778130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2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0" name="Google Shape;2120;p25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1" name="Google Shape;2121;p25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2" name="Google Shape;2122;p25"/>
          <p:cNvSpPr/>
          <p:nvPr/>
        </p:nvSpPr>
        <p:spPr>
          <a:xfrm>
            <a:off x="8430925" y="20734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25"/>
          <p:cNvSpPr/>
          <p:nvPr/>
        </p:nvSpPr>
        <p:spPr>
          <a:xfrm rot="5400000">
            <a:off x="8430925" y="81244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25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25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25"/>
          <p:cNvSpPr/>
          <p:nvPr/>
        </p:nvSpPr>
        <p:spPr>
          <a:xfrm>
            <a:off x="-1765585" y="-1356372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25"/>
          <p:cNvSpPr/>
          <p:nvPr/>
        </p:nvSpPr>
        <p:spPr>
          <a:xfrm flipH="1">
            <a:off x="-194140" y="-200037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25"/>
          <p:cNvSpPr/>
          <p:nvPr/>
        </p:nvSpPr>
        <p:spPr>
          <a:xfrm flipH="1">
            <a:off x="-118543" y="-60104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25"/>
          <p:cNvSpPr/>
          <p:nvPr/>
        </p:nvSpPr>
        <p:spPr>
          <a:xfrm flipH="1">
            <a:off x="104872" y="10953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25"/>
          <p:cNvSpPr/>
          <p:nvPr/>
        </p:nvSpPr>
        <p:spPr>
          <a:xfrm flipH="1">
            <a:off x="401579" y="121536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25"/>
          <p:cNvSpPr/>
          <p:nvPr/>
        </p:nvSpPr>
        <p:spPr>
          <a:xfrm flipH="1">
            <a:off x="-241449" y="199358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5"/>
          <p:cNvSpPr/>
          <p:nvPr/>
        </p:nvSpPr>
        <p:spPr>
          <a:xfrm flipH="1">
            <a:off x="-243741" y="197122"/>
            <a:ext cx="106112" cy="104994"/>
          </a:xfrm>
          <a:custGeom>
            <a:rect b="b" l="l" r="r" t="t"/>
            <a:pathLst>
              <a:path extrusionOk="0" h="1878" w="1898">
                <a:moveTo>
                  <a:pt x="949" y="81"/>
                </a:moveTo>
                <a:lnTo>
                  <a:pt x="1130" y="101"/>
                </a:lnTo>
                <a:lnTo>
                  <a:pt x="1292" y="142"/>
                </a:lnTo>
                <a:lnTo>
                  <a:pt x="1433" y="222"/>
                </a:lnTo>
                <a:lnTo>
                  <a:pt x="1554" y="323"/>
                </a:lnTo>
                <a:lnTo>
                  <a:pt x="1655" y="444"/>
                </a:lnTo>
                <a:lnTo>
                  <a:pt x="1736" y="606"/>
                </a:lnTo>
                <a:lnTo>
                  <a:pt x="1796" y="767"/>
                </a:lnTo>
                <a:lnTo>
                  <a:pt x="1816" y="929"/>
                </a:lnTo>
                <a:lnTo>
                  <a:pt x="1796" y="1110"/>
                </a:lnTo>
                <a:lnTo>
                  <a:pt x="1736" y="1272"/>
                </a:lnTo>
                <a:lnTo>
                  <a:pt x="1655" y="1413"/>
                </a:lnTo>
                <a:lnTo>
                  <a:pt x="1554" y="1534"/>
                </a:lnTo>
                <a:lnTo>
                  <a:pt x="1433" y="1655"/>
                </a:lnTo>
                <a:lnTo>
                  <a:pt x="1292" y="1736"/>
                </a:lnTo>
                <a:lnTo>
                  <a:pt x="1130" y="1776"/>
                </a:lnTo>
                <a:lnTo>
                  <a:pt x="949" y="1796"/>
                </a:lnTo>
                <a:lnTo>
                  <a:pt x="787" y="1776"/>
                </a:lnTo>
                <a:lnTo>
                  <a:pt x="626" y="1736"/>
                </a:lnTo>
                <a:lnTo>
                  <a:pt x="464" y="1655"/>
                </a:lnTo>
                <a:lnTo>
                  <a:pt x="343" y="1534"/>
                </a:lnTo>
                <a:lnTo>
                  <a:pt x="242" y="1413"/>
                </a:lnTo>
                <a:lnTo>
                  <a:pt x="162" y="1272"/>
                </a:lnTo>
                <a:lnTo>
                  <a:pt x="101" y="1110"/>
                </a:lnTo>
                <a:lnTo>
                  <a:pt x="81" y="929"/>
                </a:lnTo>
                <a:lnTo>
                  <a:pt x="101" y="767"/>
                </a:lnTo>
                <a:lnTo>
                  <a:pt x="162" y="606"/>
                </a:lnTo>
                <a:lnTo>
                  <a:pt x="242" y="444"/>
                </a:lnTo>
                <a:lnTo>
                  <a:pt x="343" y="323"/>
                </a:lnTo>
                <a:lnTo>
                  <a:pt x="464" y="222"/>
                </a:lnTo>
                <a:lnTo>
                  <a:pt x="626" y="142"/>
                </a:lnTo>
                <a:lnTo>
                  <a:pt x="787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7" y="21"/>
                </a:lnTo>
                <a:lnTo>
                  <a:pt x="585" y="61"/>
                </a:lnTo>
                <a:lnTo>
                  <a:pt x="424" y="162"/>
                </a:lnTo>
                <a:lnTo>
                  <a:pt x="283" y="263"/>
                </a:lnTo>
                <a:lnTo>
                  <a:pt x="162" y="404"/>
                </a:lnTo>
                <a:lnTo>
                  <a:pt x="81" y="565"/>
                </a:lnTo>
                <a:lnTo>
                  <a:pt x="20" y="747"/>
                </a:lnTo>
                <a:lnTo>
                  <a:pt x="0" y="929"/>
                </a:lnTo>
                <a:lnTo>
                  <a:pt x="20" y="1130"/>
                </a:lnTo>
                <a:lnTo>
                  <a:pt x="81" y="1292"/>
                </a:lnTo>
                <a:lnTo>
                  <a:pt x="162" y="1453"/>
                </a:lnTo>
                <a:lnTo>
                  <a:pt x="283" y="1595"/>
                </a:lnTo>
                <a:lnTo>
                  <a:pt x="424" y="1716"/>
                </a:lnTo>
                <a:lnTo>
                  <a:pt x="585" y="1796"/>
                </a:lnTo>
                <a:lnTo>
                  <a:pt x="767" y="1857"/>
                </a:lnTo>
                <a:lnTo>
                  <a:pt x="949" y="1877"/>
                </a:lnTo>
                <a:lnTo>
                  <a:pt x="1150" y="1857"/>
                </a:lnTo>
                <a:lnTo>
                  <a:pt x="1312" y="1796"/>
                </a:lnTo>
                <a:lnTo>
                  <a:pt x="1473" y="1716"/>
                </a:lnTo>
                <a:lnTo>
                  <a:pt x="1615" y="1595"/>
                </a:lnTo>
                <a:lnTo>
                  <a:pt x="1736" y="1453"/>
                </a:lnTo>
                <a:lnTo>
                  <a:pt x="1816" y="1292"/>
                </a:lnTo>
                <a:lnTo>
                  <a:pt x="1877" y="1130"/>
                </a:lnTo>
                <a:lnTo>
                  <a:pt x="1897" y="929"/>
                </a:lnTo>
                <a:lnTo>
                  <a:pt x="1877" y="747"/>
                </a:lnTo>
                <a:lnTo>
                  <a:pt x="1816" y="565"/>
                </a:lnTo>
                <a:lnTo>
                  <a:pt x="1736" y="404"/>
                </a:lnTo>
                <a:lnTo>
                  <a:pt x="1615" y="263"/>
                </a:lnTo>
                <a:lnTo>
                  <a:pt x="1473" y="162"/>
                </a:lnTo>
                <a:lnTo>
                  <a:pt x="1312" y="61"/>
                </a:lnTo>
                <a:lnTo>
                  <a:pt x="1150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25"/>
          <p:cNvSpPr/>
          <p:nvPr/>
        </p:nvSpPr>
        <p:spPr>
          <a:xfrm flipH="1">
            <a:off x="0" y="4474800"/>
            <a:ext cx="3923400" cy="66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25"/>
          <p:cNvSpPr/>
          <p:nvPr/>
        </p:nvSpPr>
        <p:spPr>
          <a:xfrm flipH="1">
            <a:off x="-106954" y="326449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25"/>
          <p:cNvSpPr/>
          <p:nvPr/>
        </p:nvSpPr>
        <p:spPr>
          <a:xfrm flipH="1">
            <a:off x="41934" y="338743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2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8" name="Google Shape;2138;p26"/>
          <p:cNvSpPr txBox="1"/>
          <p:nvPr>
            <p:ph idx="1" type="subTitle"/>
          </p:nvPr>
        </p:nvSpPr>
        <p:spPr>
          <a:xfrm>
            <a:off x="878975" y="33881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139" name="Google Shape;2139;p26"/>
          <p:cNvSpPr txBox="1"/>
          <p:nvPr>
            <p:ph idx="2" type="subTitle"/>
          </p:nvPr>
        </p:nvSpPr>
        <p:spPr>
          <a:xfrm>
            <a:off x="713225" y="373997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0" name="Google Shape;2140;p26"/>
          <p:cNvSpPr txBox="1"/>
          <p:nvPr>
            <p:ph idx="3" type="subTitle"/>
          </p:nvPr>
        </p:nvSpPr>
        <p:spPr>
          <a:xfrm>
            <a:off x="2945900" y="33881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141" name="Google Shape;2141;p26"/>
          <p:cNvSpPr txBox="1"/>
          <p:nvPr>
            <p:ph idx="4" type="subTitle"/>
          </p:nvPr>
        </p:nvSpPr>
        <p:spPr>
          <a:xfrm>
            <a:off x="2780150" y="373997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2" name="Google Shape;2142;p26"/>
          <p:cNvSpPr txBox="1"/>
          <p:nvPr>
            <p:ph idx="5" type="subTitle"/>
          </p:nvPr>
        </p:nvSpPr>
        <p:spPr>
          <a:xfrm>
            <a:off x="841632" y="1729225"/>
            <a:ext cx="35934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3" name="Google Shape;2143;p26"/>
          <p:cNvSpPr/>
          <p:nvPr/>
        </p:nvSpPr>
        <p:spPr>
          <a:xfrm>
            <a:off x="4932650" y="0"/>
            <a:ext cx="421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6"/>
          <p:cNvSpPr/>
          <p:nvPr/>
        </p:nvSpPr>
        <p:spPr>
          <a:xfrm>
            <a:off x="75025" y="382646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26"/>
          <p:cNvSpPr/>
          <p:nvPr/>
        </p:nvSpPr>
        <p:spPr>
          <a:xfrm rot="5400000">
            <a:off x="75025" y="443156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26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26"/>
          <p:cNvSpPr/>
          <p:nvPr/>
        </p:nvSpPr>
        <p:spPr>
          <a:xfrm>
            <a:off x="8550863" y="6048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26"/>
          <p:cNvSpPr/>
          <p:nvPr/>
        </p:nvSpPr>
        <p:spPr>
          <a:xfrm>
            <a:off x="8550863" y="1100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26"/>
          <p:cNvSpPr/>
          <p:nvPr/>
        </p:nvSpPr>
        <p:spPr>
          <a:xfrm flipH="1">
            <a:off x="8601930" y="13554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26"/>
          <p:cNvSpPr/>
          <p:nvPr/>
        </p:nvSpPr>
        <p:spPr>
          <a:xfrm flipH="1">
            <a:off x="8703462" y="14626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26"/>
          <p:cNvSpPr/>
          <p:nvPr/>
        </p:nvSpPr>
        <p:spPr>
          <a:xfrm flipH="1">
            <a:off x="7997696" y="23432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26"/>
          <p:cNvSpPr/>
          <p:nvPr/>
        </p:nvSpPr>
        <p:spPr>
          <a:xfrm flipH="1">
            <a:off x="8146584" y="24661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26"/>
          <p:cNvSpPr/>
          <p:nvPr/>
        </p:nvSpPr>
        <p:spPr>
          <a:xfrm>
            <a:off x="6822995" y="3873305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26"/>
          <p:cNvSpPr/>
          <p:nvPr/>
        </p:nvSpPr>
        <p:spPr>
          <a:xfrm flipH="1">
            <a:off x="6214343" y="3585024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26"/>
          <p:cNvSpPr/>
          <p:nvPr/>
        </p:nvSpPr>
        <p:spPr>
          <a:xfrm flipH="1">
            <a:off x="6416291" y="3641433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26"/>
          <p:cNvSpPr/>
          <p:nvPr/>
        </p:nvSpPr>
        <p:spPr>
          <a:xfrm flipH="1">
            <a:off x="6702879" y="3748606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26"/>
          <p:cNvSpPr/>
          <p:nvPr/>
        </p:nvSpPr>
        <p:spPr>
          <a:xfrm flipH="1">
            <a:off x="8614854" y="3704496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26"/>
          <p:cNvSpPr/>
          <p:nvPr/>
        </p:nvSpPr>
        <p:spPr>
          <a:xfrm flipH="1">
            <a:off x="8767254" y="24288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26"/>
          <p:cNvSpPr/>
          <p:nvPr/>
        </p:nvSpPr>
        <p:spPr>
          <a:xfrm flipH="1">
            <a:off x="8919654" y="16668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26"/>
          <p:cNvSpPr/>
          <p:nvPr/>
        </p:nvSpPr>
        <p:spPr>
          <a:xfrm flipH="1">
            <a:off x="8919654" y="45624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26"/>
          <p:cNvSpPr/>
          <p:nvPr/>
        </p:nvSpPr>
        <p:spPr>
          <a:xfrm>
            <a:off x="3125286" y="5066798"/>
            <a:ext cx="53445" cy="50368"/>
          </a:xfrm>
          <a:custGeom>
            <a:rect b="b" l="l" r="r" t="t"/>
            <a:pathLst>
              <a:path extrusionOk="0" h="1326" w="1407">
                <a:moveTo>
                  <a:pt x="724" y="1"/>
                </a:moveTo>
                <a:lnTo>
                  <a:pt x="1" y="683"/>
                </a:lnTo>
                <a:lnTo>
                  <a:pt x="21" y="724"/>
                </a:lnTo>
                <a:lnTo>
                  <a:pt x="61" y="744"/>
                </a:lnTo>
                <a:lnTo>
                  <a:pt x="181" y="784"/>
                </a:lnTo>
                <a:lnTo>
                  <a:pt x="322" y="824"/>
                </a:lnTo>
                <a:lnTo>
                  <a:pt x="382" y="864"/>
                </a:lnTo>
                <a:lnTo>
                  <a:pt x="422" y="884"/>
                </a:lnTo>
                <a:lnTo>
                  <a:pt x="503" y="1005"/>
                </a:lnTo>
                <a:lnTo>
                  <a:pt x="583" y="1105"/>
                </a:lnTo>
                <a:lnTo>
                  <a:pt x="704" y="1326"/>
                </a:lnTo>
                <a:lnTo>
                  <a:pt x="1406" y="623"/>
                </a:lnTo>
                <a:lnTo>
                  <a:pt x="7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26"/>
          <p:cNvSpPr/>
          <p:nvPr/>
        </p:nvSpPr>
        <p:spPr>
          <a:xfrm>
            <a:off x="2796564" y="4599241"/>
            <a:ext cx="54205" cy="50406"/>
          </a:xfrm>
          <a:custGeom>
            <a:rect b="b" l="l" r="r" t="t"/>
            <a:pathLst>
              <a:path extrusionOk="0" h="1327" w="1427">
                <a:moveTo>
                  <a:pt x="723" y="1"/>
                </a:moveTo>
                <a:lnTo>
                  <a:pt x="1" y="684"/>
                </a:lnTo>
                <a:lnTo>
                  <a:pt x="221" y="784"/>
                </a:lnTo>
                <a:lnTo>
                  <a:pt x="322" y="824"/>
                </a:lnTo>
                <a:lnTo>
                  <a:pt x="422" y="884"/>
                </a:lnTo>
                <a:lnTo>
                  <a:pt x="502" y="1005"/>
                </a:lnTo>
                <a:lnTo>
                  <a:pt x="583" y="1105"/>
                </a:lnTo>
                <a:lnTo>
                  <a:pt x="723" y="1326"/>
                </a:lnTo>
                <a:lnTo>
                  <a:pt x="1426" y="643"/>
                </a:lnTo>
                <a:lnTo>
                  <a:pt x="72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6"/>
          <p:cNvSpPr/>
          <p:nvPr/>
        </p:nvSpPr>
        <p:spPr>
          <a:xfrm>
            <a:off x="2963584" y="4599241"/>
            <a:ext cx="50406" cy="48887"/>
          </a:xfrm>
          <a:custGeom>
            <a:rect b="b" l="l" r="r" t="t"/>
            <a:pathLst>
              <a:path extrusionOk="0" h="1287" w="1327">
                <a:moveTo>
                  <a:pt x="664" y="1"/>
                </a:moveTo>
                <a:lnTo>
                  <a:pt x="1" y="664"/>
                </a:lnTo>
                <a:lnTo>
                  <a:pt x="664" y="1286"/>
                </a:lnTo>
                <a:lnTo>
                  <a:pt x="1326" y="623"/>
                </a:lnTo>
                <a:lnTo>
                  <a:pt x="6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26"/>
          <p:cNvSpPr/>
          <p:nvPr/>
        </p:nvSpPr>
        <p:spPr>
          <a:xfrm>
            <a:off x="2798083" y="4754865"/>
            <a:ext cx="54205" cy="51888"/>
          </a:xfrm>
          <a:custGeom>
            <a:rect b="b" l="l" r="r" t="t"/>
            <a:pathLst>
              <a:path extrusionOk="0" h="1366" w="1427">
                <a:moveTo>
                  <a:pt x="703" y="0"/>
                </a:moveTo>
                <a:lnTo>
                  <a:pt x="1" y="643"/>
                </a:lnTo>
                <a:lnTo>
                  <a:pt x="744" y="1366"/>
                </a:lnTo>
                <a:lnTo>
                  <a:pt x="784" y="1225"/>
                </a:lnTo>
                <a:lnTo>
                  <a:pt x="844" y="1125"/>
                </a:lnTo>
                <a:lnTo>
                  <a:pt x="924" y="1024"/>
                </a:lnTo>
                <a:lnTo>
                  <a:pt x="1005" y="944"/>
                </a:lnTo>
                <a:lnTo>
                  <a:pt x="1105" y="864"/>
                </a:lnTo>
                <a:lnTo>
                  <a:pt x="1205" y="803"/>
                </a:lnTo>
                <a:lnTo>
                  <a:pt x="1426" y="683"/>
                </a:lnTo>
                <a:lnTo>
                  <a:pt x="1346" y="582"/>
                </a:lnTo>
                <a:lnTo>
                  <a:pt x="1266" y="522"/>
                </a:lnTo>
                <a:lnTo>
                  <a:pt x="1045" y="402"/>
                </a:lnTo>
                <a:lnTo>
                  <a:pt x="964" y="342"/>
                </a:lnTo>
                <a:lnTo>
                  <a:pt x="884" y="281"/>
                </a:lnTo>
                <a:lnTo>
                  <a:pt x="824" y="181"/>
                </a:lnTo>
                <a:lnTo>
                  <a:pt x="804" y="40"/>
                </a:lnTo>
                <a:lnTo>
                  <a:pt x="784" y="20"/>
                </a:lnTo>
                <a:lnTo>
                  <a:pt x="744" y="20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26"/>
          <p:cNvSpPr/>
          <p:nvPr/>
        </p:nvSpPr>
        <p:spPr>
          <a:xfrm>
            <a:off x="2961305" y="4754105"/>
            <a:ext cx="54205" cy="54167"/>
          </a:xfrm>
          <a:custGeom>
            <a:rect b="b" l="l" r="r" t="t"/>
            <a:pathLst>
              <a:path extrusionOk="0" h="1426" w="1427">
                <a:moveTo>
                  <a:pt x="724" y="0"/>
                </a:moveTo>
                <a:lnTo>
                  <a:pt x="1" y="703"/>
                </a:lnTo>
                <a:lnTo>
                  <a:pt x="121" y="743"/>
                </a:lnTo>
                <a:lnTo>
                  <a:pt x="242" y="823"/>
                </a:lnTo>
                <a:lnTo>
                  <a:pt x="342" y="884"/>
                </a:lnTo>
                <a:lnTo>
                  <a:pt x="422" y="984"/>
                </a:lnTo>
                <a:lnTo>
                  <a:pt x="603" y="1185"/>
                </a:lnTo>
                <a:lnTo>
                  <a:pt x="744" y="1426"/>
                </a:lnTo>
                <a:lnTo>
                  <a:pt x="844" y="1165"/>
                </a:lnTo>
                <a:lnTo>
                  <a:pt x="904" y="1064"/>
                </a:lnTo>
                <a:lnTo>
                  <a:pt x="964" y="984"/>
                </a:lnTo>
                <a:lnTo>
                  <a:pt x="1065" y="904"/>
                </a:lnTo>
                <a:lnTo>
                  <a:pt x="1185" y="823"/>
                </a:lnTo>
                <a:lnTo>
                  <a:pt x="1426" y="683"/>
                </a:lnTo>
                <a:lnTo>
                  <a:pt x="7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26"/>
          <p:cNvSpPr/>
          <p:nvPr/>
        </p:nvSpPr>
        <p:spPr>
          <a:xfrm>
            <a:off x="3127565" y="4754865"/>
            <a:ext cx="51166" cy="47329"/>
          </a:xfrm>
          <a:custGeom>
            <a:rect b="b" l="l" r="r" t="t"/>
            <a:pathLst>
              <a:path extrusionOk="0" h="1246" w="1347">
                <a:moveTo>
                  <a:pt x="664" y="0"/>
                </a:moveTo>
                <a:lnTo>
                  <a:pt x="1" y="663"/>
                </a:lnTo>
                <a:lnTo>
                  <a:pt x="664" y="1245"/>
                </a:lnTo>
                <a:lnTo>
                  <a:pt x="1346" y="663"/>
                </a:lnTo>
                <a:lnTo>
                  <a:pt x="6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26"/>
          <p:cNvSpPr/>
          <p:nvPr/>
        </p:nvSpPr>
        <p:spPr>
          <a:xfrm>
            <a:off x="2790448" y="4905856"/>
            <a:ext cx="64119" cy="55724"/>
          </a:xfrm>
          <a:custGeom>
            <a:rect b="b" l="l" r="r" t="t"/>
            <a:pathLst>
              <a:path extrusionOk="0" h="1467" w="1688">
                <a:moveTo>
                  <a:pt x="864" y="1"/>
                </a:moveTo>
                <a:lnTo>
                  <a:pt x="764" y="262"/>
                </a:lnTo>
                <a:lnTo>
                  <a:pt x="704" y="362"/>
                </a:lnTo>
                <a:lnTo>
                  <a:pt x="643" y="463"/>
                </a:lnTo>
                <a:lnTo>
                  <a:pt x="523" y="543"/>
                </a:lnTo>
                <a:lnTo>
                  <a:pt x="382" y="623"/>
                </a:lnTo>
                <a:lnTo>
                  <a:pt x="1" y="844"/>
                </a:lnTo>
                <a:lnTo>
                  <a:pt x="162" y="864"/>
                </a:lnTo>
                <a:lnTo>
                  <a:pt x="302" y="904"/>
                </a:lnTo>
                <a:lnTo>
                  <a:pt x="423" y="965"/>
                </a:lnTo>
                <a:lnTo>
                  <a:pt x="543" y="1025"/>
                </a:lnTo>
                <a:lnTo>
                  <a:pt x="623" y="1085"/>
                </a:lnTo>
                <a:lnTo>
                  <a:pt x="704" y="1186"/>
                </a:lnTo>
                <a:lnTo>
                  <a:pt x="744" y="1286"/>
                </a:lnTo>
                <a:lnTo>
                  <a:pt x="784" y="1406"/>
                </a:lnTo>
                <a:lnTo>
                  <a:pt x="804" y="1427"/>
                </a:lnTo>
                <a:lnTo>
                  <a:pt x="864" y="1447"/>
                </a:lnTo>
                <a:lnTo>
                  <a:pt x="985" y="1467"/>
                </a:lnTo>
                <a:lnTo>
                  <a:pt x="1045" y="1286"/>
                </a:lnTo>
                <a:lnTo>
                  <a:pt x="1065" y="1206"/>
                </a:lnTo>
                <a:lnTo>
                  <a:pt x="1105" y="1145"/>
                </a:lnTo>
                <a:lnTo>
                  <a:pt x="1246" y="1045"/>
                </a:lnTo>
                <a:lnTo>
                  <a:pt x="1386" y="945"/>
                </a:lnTo>
                <a:lnTo>
                  <a:pt x="1688" y="744"/>
                </a:lnTo>
                <a:lnTo>
                  <a:pt x="1547" y="684"/>
                </a:lnTo>
                <a:lnTo>
                  <a:pt x="1427" y="623"/>
                </a:lnTo>
                <a:lnTo>
                  <a:pt x="1306" y="543"/>
                </a:lnTo>
                <a:lnTo>
                  <a:pt x="1206" y="463"/>
                </a:lnTo>
                <a:lnTo>
                  <a:pt x="1105" y="362"/>
                </a:lnTo>
                <a:lnTo>
                  <a:pt x="1025" y="262"/>
                </a:lnTo>
                <a:lnTo>
                  <a:pt x="8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26"/>
          <p:cNvSpPr/>
          <p:nvPr/>
        </p:nvSpPr>
        <p:spPr>
          <a:xfrm>
            <a:off x="2962824" y="4910452"/>
            <a:ext cx="53445" cy="50368"/>
          </a:xfrm>
          <a:custGeom>
            <a:rect b="b" l="l" r="r" t="t"/>
            <a:pathLst>
              <a:path extrusionOk="0" h="1326" w="1407">
                <a:moveTo>
                  <a:pt x="684" y="0"/>
                </a:moveTo>
                <a:lnTo>
                  <a:pt x="1" y="663"/>
                </a:lnTo>
                <a:lnTo>
                  <a:pt x="724" y="1326"/>
                </a:lnTo>
                <a:lnTo>
                  <a:pt x="764" y="1225"/>
                </a:lnTo>
                <a:lnTo>
                  <a:pt x="824" y="1105"/>
                </a:lnTo>
                <a:lnTo>
                  <a:pt x="904" y="1024"/>
                </a:lnTo>
                <a:lnTo>
                  <a:pt x="985" y="944"/>
                </a:lnTo>
                <a:lnTo>
                  <a:pt x="1186" y="804"/>
                </a:lnTo>
                <a:lnTo>
                  <a:pt x="1406" y="683"/>
                </a:lnTo>
                <a:lnTo>
                  <a:pt x="1326" y="583"/>
                </a:lnTo>
                <a:lnTo>
                  <a:pt x="1246" y="522"/>
                </a:lnTo>
                <a:lnTo>
                  <a:pt x="1045" y="402"/>
                </a:lnTo>
                <a:lnTo>
                  <a:pt x="945" y="342"/>
                </a:lnTo>
                <a:lnTo>
                  <a:pt x="864" y="261"/>
                </a:lnTo>
                <a:lnTo>
                  <a:pt x="804" y="161"/>
                </a:lnTo>
                <a:lnTo>
                  <a:pt x="784" y="41"/>
                </a:lnTo>
                <a:lnTo>
                  <a:pt x="764" y="20"/>
                </a:lnTo>
                <a:lnTo>
                  <a:pt x="7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26"/>
          <p:cNvSpPr/>
          <p:nvPr/>
        </p:nvSpPr>
        <p:spPr>
          <a:xfrm>
            <a:off x="3127565" y="4911211"/>
            <a:ext cx="51166" cy="48089"/>
          </a:xfrm>
          <a:custGeom>
            <a:rect b="b" l="l" r="r" t="t"/>
            <a:pathLst>
              <a:path extrusionOk="0" h="1266" w="1347">
                <a:moveTo>
                  <a:pt x="664" y="0"/>
                </a:moveTo>
                <a:lnTo>
                  <a:pt x="1" y="623"/>
                </a:lnTo>
                <a:lnTo>
                  <a:pt x="684" y="1265"/>
                </a:lnTo>
                <a:lnTo>
                  <a:pt x="1346" y="603"/>
                </a:lnTo>
                <a:lnTo>
                  <a:pt x="6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26"/>
          <p:cNvSpPr/>
          <p:nvPr/>
        </p:nvSpPr>
        <p:spPr>
          <a:xfrm>
            <a:off x="2793525" y="5065279"/>
            <a:ext cx="58003" cy="53445"/>
          </a:xfrm>
          <a:custGeom>
            <a:rect b="b" l="l" r="r" t="t"/>
            <a:pathLst>
              <a:path extrusionOk="0" h="1407" w="1527">
                <a:moveTo>
                  <a:pt x="783" y="1"/>
                </a:moveTo>
                <a:lnTo>
                  <a:pt x="683" y="161"/>
                </a:lnTo>
                <a:lnTo>
                  <a:pt x="623" y="282"/>
                </a:lnTo>
                <a:lnTo>
                  <a:pt x="542" y="362"/>
                </a:lnTo>
                <a:lnTo>
                  <a:pt x="422" y="442"/>
                </a:lnTo>
                <a:lnTo>
                  <a:pt x="301" y="523"/>
                </a:lnTo>
                <a:lnTo>
                  <a:pt x="0" y="663"/>
                </a:lnTo>
                <a:lnTo>
                  <a:pt x="301" y="844"/>
                </a:lnTo>
                <a:lnTo>
                  <a:pt x="422" y="904"/>
                </a:lnTo>
                <a:lnTo>
                  <a:pt x="542" y="984"/>
                </a:lnTo>
                <a:lnTo>
                  <a:pt x="582" y="1045"/>
                </a:lnTo>
                <a:lnTo>
                  <a:pt x="603" y="1105"/>
                </a:lnTo>
                <a:lnTo>
                  <a:pt x="643" y="1225"/>
                </a:lnTo>
                <a:lnTo>
                  <a:pt x="683" y="1346"/>
                </a:lnTo>
                <a:lnTo>
                  <a:pt x="703" y="1386"/>
                </a:lnTo>
                <a:lnTo>
                  <a:pt x="763" y="1406"/>
                </a:lnTo>
                <a:lnTo>
                  <a:pt x="1526" y="68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26"/>
          <p:cNvSpPr/>
          <p:nvPr/>
        </p:nvSpPr>
        <p:spPr>
          <a:xfrm>
            <a:off x="2962065" y="5066038"/>
            <a:ext cx="53445" cy="50368"/>
          </a:xfrm>
          <a:custGeom>
            <a:rect b="b" l="l" r="r" t="t"/>
            <a:pathLst>
              <a:path extrusionOk="0" h="1326" w="1407">
                <a:moveTo>
                  <a:pt x="704" y="1"/>
                </a:moveTo>
                <a:lnTo>
                  <a:pt x="1" y="663"/>
                </a:lnTo>
                <a:lnTo>
                  <a:pt x="704" y="1326"/>
                </a:lnTo>
                <a:lnTo>
                  <a:pt x="1406" y="66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26"/>
          <p:cNvSpPr/>
          <p:nvPr/>
        </p:nvSpPr>
        <p:spPr>
          <a:xfrm>
            <a:off x="3128363" y="4600038"/>
            <a:ext cx="50368" cy="46532"/>
          </a:xfrm>
          <a:custGeom>
            <a:rect b="b" l="l" r="r" t="t"/>
            <a:pathLst>
              <a:path extrusionOk="0" h="1225" w="1326">
                <a:moveTo>
                  <a:pt x="643" y="0"/>
                </a:moveTo>
                <a:lnTo>
                  <a:pt x="0" y="622"/>
                </a:lnTo>
                <a:lnTo>
                  <a:pt x="643" y="1225"/>
                </a:lnTo>
                <a:lnTo>
                  <a:pt x="1325" y="643"/>
                </a:lnTo>
                <a:lnTo>
                  <a:pt x="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26"/>
          <p:cNvSpPr/>
          <p:nvPr/>
        </p:nvSpPr>
        <p:spPr>
          <a:xfrm>
            <a:off x="3292344" y="4602317"/>
            <a:ext cx="49608" cy="44253"/>
          </a:xfrm>
          <a:custGeom>
            <a:rect b="b" l="l" r="r" t="t"/>
            <a:pathLst>
              <a:path extrusionOk="0" h="1165" w="1306">
                <a:moveTo>
                  <a:pt x="663" y="0"/>
                </a:moveTo>
                <a:lnTo>
                  <a:pt x="0" y="562"/>
                </a:lnTo>
                <a:lnTo>
                  <a:pt x="643" y="1165"/>
                </a:lnTo>
                <a:lnTo>
                  <a:pt x="1305" y="58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26"/>
          <p:cNvSpPr/>
          <p:nvPr/>
        </p:nvSpPr>
        <p:spPr>
          <a:xfrm>
            <a:off x="2634862" y="4600038"/>
            <a:ext cx="53445" cy="54167"/>
          </a:xfrm>
          <a:custGeom>
            <a:rect b="b" l="l" r="r" t="t"/>
            <a:pathLst>
              <a:path extrusionOk="0" h="1426" w="1407">
                <a:moveTo>
                  <a:pt x="683" y="0"/>
                </a:moveTo>
                <a:lnTo>
                  <a:pt x="1" y="622"/>
                </a:lnTo>
                <a:lnTo>
                  <a:pt x="804" y="1426"/>
                </a:lnTo>
                <a:lnTo>
                  <a:pt x="804" y="1265"/>
                </a:lnTo>
                <a:lnTo>
                  <a:pt x="824" y="1145"/>
                </a:lnTo>
                <a:lnTo>
                  <a:pt x="864" y="1024"/>
                </a:lnTo>
                <a:lnTo>
                  <a:pt x="904" y="944"/>
                </a:lnTo>
                <a:lnTo>
                  <a:pt x="985" y="884"/>
                </a:lnTo>
                <a:lnTo>
                  <a:pt x="1065" y="823"/>
                </a:lnTo>
                <a:lnTo>
                  <a:pt x="1165" y="783"/>
                </a:lnTo>
                <a:lnTo>
                  <a:pt x="1286" y="763"/>
                </a:lnTo>
                <a:lnTo>
                  <a:pt x="1326" y="743"/>
                </a:lnTo>
                <a:lnTo>
                  <a:pt x="1366" y="703"/>
                </a:lnTo>
                <a:lnTo>
                  <a:pt x="1386" y="683"/>
                </a:lnTo>
                <a:lnTo>
                  <a:pt x="1406" y="643"/>
                </a:lnTo>
                <a:lnTo>
                  <a:pt x="1386" y="602"/>
                </a:lnTo>
                <a:lnTo>
                  <a:pt x="1366" y="562"/>
                </a:lnTo>
                <a:lnTo>
                  <a:pt x="1306" y="502"/>
                </a:lnTo>
                <a:lnTo>
                  <a:pt x="1145" y="442"/>
                </a:lnTo>
                <a:lnTo>
                  <a:pt x="985" y="361"/>
                </a:lnTo>
                <a:lnTo>
                  <a:pt x="924" y="321"/>
                </a:lnTo>
                <a:lnTo>
                  <a:pt x="864" y="261"/>
                </a:lnTo>
                <a:lnTo>
                  <a:pt x="824" y="181"/>
                </a:lnTo>
                <a:lnTo>
                  <a:pt x="804" y="80"/>
                </a:lnTo>
                <a:lnTo>
                  <a:pt x="784" y="40"/>
                </a:lnTo>
                <a:lnTo>
                  <a:pt x="74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26"/>
          <p:cNvSpPr/>
          <p:nvPr/>
        </p:nvSpPr>
        <p:spPr>
          <a:xfrm>
            <a:off x="2634862" y="4754865"/>
            <a:ext cx="52685" cy="49608"/>
          </a:xfrm>
          <a:custGeom>
            <a:rect b="b" l="l" r="r" t="t"/>
            <a:pathLst>
              <a:path extrusionOk="0" h="1306" w="1387">
                <a:moveTo>
                  <a:pt x="663" y="0"/>
                </a:moveTo>
                <a:lnTo>
                  <a:pt x="583" y="60"/>
                </a:lnTo>
                <a:lnTo>
                  <a:pt x="523" y="141"/>
                </a:lnTo>
                <a:lnTo>
                  <a:pt x="422" y="301"/>
                </a:lnTo>
                <a:lnTo>
                  <a:pt x="342" y="382"/>
                </a:lnTo>
                <a:lnTo>
                  <a:pt x="262" y="462"/>
                </a:lnTo>
                <a:lnTo>
                  <a:pt x="161" y="522"/>
                </a:lnTo>
                <a:lnTo>
                  <a:pt x="41" y="542"/>
                </a:lnTo>
                <a:lnTo>
                  <a:pt x="21" y="562"/>
                </a:lnTo>
                <a:lnTo>
                  <a:pt x="21" y="603"/>
                </a:lnTo>
                <a:lnTo>
                  <a:pt x="1" y="643"/>
                </a:lnTo>
                <a:lnTo>
                  <a:pt x="663" y="1305"/>
                </a:lnTo>
                <a:lnTo>
                  <a:pt x="138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26"/>
          <p:cNvSpPr/>
          <p:nvPr/>
        </p:nvSpPr>
        <p:spPr>
          <a:xfrm>
            <a:off x="3290787" y="5066798"/>
            <a:ext cx="51925" cy="48089"/>
          </a:xfrm>
          <a:custGeom>
            <a:rect b="b" l="l" r="r" t="t"/>
            <a:pathLst>
              <a:path extrusionOk="0" h="1266" w="1367">
                <a:moveTo>
                  <a:pt x="704" y="1"/>
                </a:moveTo>
                <a:lnTo>
                  <a:pt x="1" y="623"/>
                </a:lnTo>
                <a:lnTo>
                  <a:pt x="704" y="1266"/>
                </a:lnTo>
                <a:lnTo>
                  <a:pt x="1366" y="64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26"/>
          <p:cNvSpPr/>
          <p:nvPr/>
        </p:nvSpPr>
        <p:spPr>
          <a:xfrm>
            <a:off x="2633342" y="5066038"/>
            <a:ext cx="55724" cy="53445"/>
          </a:xfrm>
          <a:custGeom>
            <a:rect b="b" l="l" r="r" t="t"/>
            <a:pathLst>
              <a:path extrusionOk="0" h="1407" w="1467">
                <a:moveTo>
                  <a:pt x="703" y="1"/>
                </a:moveTo>
                <a:lnTo>
                  <a:pt x="0" y="663"/>
                </a:lnTo>
                <a:lnTo>
                  <a:pt x="804" y="1406"/>
                </a:lnTo>
                <a:lnTo>
                  <a:pt x="824" y="1246"/>
                </a:lnTo>
                <a:lnTo>
                  <a:pt x="864" y="1125"/>
                </a:lnTo>
                <a:lnTo>
                  <a:pt x="944" y="1025"/>
                </a:lnTo>
                <a:lnTo>
                  <a:pt x="1045" y="944"/>
                </a:lnTo>
                <a:lnTo>
                  <a:pt x="1145" y="884"/>
                </a:lnTo>
                <a:lnTo>
                  <a:pt x="1245" y="824"/>
                </a:lnTo>
                <a:lnTo>
                  <a:pt x="1466" y="683"/>
                </a:lnTo>
                <a:lnTo>
                  <a:pt x="7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26"/>
          <p:cNvSpPr/>
          <p:nvPr/>
        </p:nvSpPr>
        <p:spPr>
          <a:xfrm>
            <a:off x="3291584" y="4757144"/>
            <a:ext cx="51128" cy="45050"/>
          </a:xfrm>
          <a:custGeom>
            <a:rect b="b" l="l" r="r" t="t"/>
            <a:pathLst>
              <a:path extrusionOk="0" h="1186" w="1346">
                <a:moveTo>
                  <a:pt x="663" y="0"/>
                </a:moveTo>
                <a:lnTo>
                  <a:pt x="0" y="583"/>
                </a:lnTo>
                <a:lnTo>
                  <a:pt x="663" y="1185"/>
                </a:lnTo>
                <a:lnTo>
                  <a:pt x="1345" y="60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26"/>
          <p:cNvSpPr/>
          <p:nvPr/>
        </p:nvSpPr>
        <p:spPr>
          <a:xfrm>
            <a:off x="2468601" y="5064519"/>
            <a:ext cx="58763" cy="54964"/>
          </a:xfrm>
          <a:custGeom>
            <a:rect b="b" l="l" r="r" t="t"/>
            <a:pathLst>
              <a:path extrusionOk="0" h="1447" w="1547">
                <a:moveTo>
                  <a:pt x="763" y="0"/>
                </a:moveTo>
                <a:lnTo>
                  <a:pt x="0" y="703"/>
                </a:lnTo>
                <a:lnTo>
                  <a:pt x="804" y="1446"/>
                </a:lnTo>
                <a:lnTo>
                  <a:pt x="824" y="1306"/>
                </a:lnTo>
                <a:lnTo>
                  <a:pt x="884" y="1165"/>
                </a:lnTo>
                <a:lnTo>
                  <a:pt x="964" y="1065"/>
                </a:lnTo>
                <a:lnTo>
                  <a:pt x="1065" y="984"/>
                </a:lnTo>
                <a:lnTo>
                  <a:pt x="1165" y="904"/>
                </a:lnTo>
                <a:lnTo>
                  <a:pt x="1285" y="844"/>
                </a:lnTo>
                <a:lnTo>
                  <a:pt x="1546" y="683"/>
                </a:lnTo>
                <a:lnTo>
                  <a:pt x="1245" y="543"/>
                </a:lnTo>
                <a:lnTo>
                  <a:pt x="1125" y="482"/>
                </a:lnTo>
                <a:lnTo>
                  <a:pt x="1024" y="402"/>
                </a:lnTo>
                <a:lnTo>
                  <a:pt x="944" y="322"/>
                </a:lnTo>
                <a:lnTo>
                  <a:pt x="864" y="201"/>
                </a:lnTo>
                <a:lnTo>
                  <a:pt x="7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26"/>
          <p:cNvSpPr/>
          <p:nvPr/>
        </p:nvSpPr>
        <p:spPr>
          <a:xfrm>
            <a:off x="3290787" y="4912731"/>
            <a:ext cx="51925" cy="46570"/>
          </a:xfrm>
          <a:custGeom>
            <a:rect b="b" l="l" r="r" t="t"/>
            <a:pathLst>
              <a:path extrusionOk="0" h="1226" w="1367">
                <a:moveTo>
                  <a:pt x="704" y="1"/>
                </a:moveTo>
                <a:lnTo>
                  <a:pt x="1" y="583"/>
                </a:lnTo>
                <a:lnTo>
                  <a:pt x="704" y="1225"/>
                </a:lnTo>
                <a:lnTo>
                  <a:pt x="1366" y="58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26"/>
          <p:cNvSpPr/>
          <p:nvPr/>
        </p:nvSpPr>
        <p:spPr>
          <a:xfrm>
            <a:off x="2634102" y="4909692"/>
            <a:ext cx="53445" cy="54964"/>
          </a:xfrm>
          <a:custGeom>
            <a:rect b="b" l="l" r="r" t="t"/>
            <a:pathLst>
              <a:path extrusionOk="0" h="1447" w="1407">
                <a:moveTo>
                  <a:pt x="683" y="0"/>
                </a:moveTo>
                <a:lnTo>
                  <a:pt x="603" y="81"/>
                </a:lnTo>
                <a:lnTo>
                  <a:pt x="543" y="161"/>
                </a:lnTo>
                <a:lnTo>
                  <a:pt x="422" y="342"/>
                </a:lnTo>
                <a:lnTo>
                  <a:pt x="362" y="422"/>
                </a:lnTo>
                <a:lnTo>
                  <a:pt x="262" y="482"/>
                </a:lnTo>
                <a:lnTo>
                  <a:pt x="161" y="542"/>
                </a:lnTo>
                <a:lnTo>
                  <a:pt x="41" y="563"/>
                </a:lnTo>
                <a:lnTo>
                  <a:pt x="21" y="583"/>
                </a:lnTo>
                <a:lnTo>
                  <a:pt x="21" y="643"/>
                </a:lnTo>
                <a:lnTo>
                  <a:pt x="1" y="763"/>
                </a:lnTo>
                <a:lnTo>
                  <a:pt x="221" y="864"/>
                </a:lnTo>
                <a:lnTo>
                  <a:pt x="322" y="904"/>
                </a:lnTo>
                <a:lnTo>
                  <a:pt x="422" y="964"/>
                </a:lnTo>
                <a:lnTo>
                  <a:pt x="503" y="1085"/>
                </a:lnTo>
                <a:lnTo>
                  <a:pt x="563" y="1185"/>
                </a:lnTo>
                <a:lnTo>
                  <a:pt x="703" y="1446"/>
                </a:lnTo>
                <a:lnTo>
                  <a:pt x="1406" y="683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26"/>
          <p:cNvSpPr/>
          <p:nvPr/>
        </p:nvSpPr>
        <p:spPr>
          <a:xfrm>
            <a:off x="2470121" y="4901297"/>
            <a:ext cx="57243" cy="60282"/>
          </a:xfrm>
          <a:custGeom>
            <a:rect b="b" l="l" r="r" t="t"/>
            <a:pathLst>
              <a:path extrusionOk="0" h="1587" w="1507">
                <a:moveTo>
                  <a:pt x="683" y="0"/>
                </a:moveTo>
                <a:lnTo>
                  <a:pt x="563" y="302"/>
                </a:lnTo>
                <a:lnTo>
                  <a:pt x="502" y="422"/>
                </a:lnTo>
                <a:lnTo>
                  <a:pt x="422" y="522"/>
                </a:lnTo>
                <a:lnTo>
                  <a:pt x="342" y="623"/>
                </a:lnTo>
                <a:lnTo>
                  <a:pt x="262" y="683"/>
                </a:lnTo>
                <a:lnTo>
                  <a:pt x="161" y="743"/>
                </a:lnTo>
                <a:lnTo>
                  <a:pt x="41" y="784"/>
                </a:lnTo>
                <a:lnTo>
                  <a:pt x="21" y="804"/>
                </a:lnTo>
                <a:lnTo>
                  <a:pt x="0" y="844"/>
                </a:lnTo>
                <a:lnTo>
                  <a:pt x="0" y="904"/>
                </a:lnTo>
                <a:lnTo>
                  <a:pt x="764" y="1587"/>
                </a:lnTo>
                <a:lnTo>
                  <a:pt x="824" y="1406"/>
                </a:lnTo>
                <a:lnTo>
                  <a:pt x="864" y="1306"/>
                </a:lnTo>
                <a:lnTo>
                  <a:pt x="904" y="1245"/>
                </a:lnTo>
                <a:lnTo>
                  <a:pt x="1045" y="1165"/>
                </a:lnTo>
                <a:lnTo>
                  <a:pt x="1185" y="1065"/>
                </a:lnTo>
                <a:lnTo>
                  <a:pt x="1506" y="884"/>
                </a:lnTo>
                <a:lnTo>
                  <a:pt x="1225" y="743"/>
                </a:lnTo>
                <a:lnTo>
                  <a:pt x="1105" y="663"/>
                </a:lnTo>
                <a:lnTo>
                  <a:pt x="1004" y="583"/>
                </a:lnTo>
                <a:lnTo>
                  <a:pt x="904" y="482"/>
                </a:lnTo>
                <a:lnTo>
                  <a:pt x="824" y="342"/>
                </a:lnTo>
                <a:lnTo>
                  <a:pt x="743" y="201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26"/>
          <p:cNvSpPr/>
          <p:nvPr/>
        </p:nvSpPr>
        <p:spPr>
          <a:xfrm>
            <a:off x="2302341" y="5065279"/>
            <a:ext cx="58003" cy="51128"/>
          </a:xfrm>
          <a:custGeom>
            <a:rect b="b" l="l" r="r" t="t"/>
            <a:pathLst>
              <a:path extrusionOk="0" h="1346" w="1527">
                <a:moveTo>
                  <a:pt x="783" y="1"/>
                </a:moveTo>
                <a:lnTo>
                  <a:pt x="0" y="723"/>
                </a:lnTo>
                <a:lnTo>
                  <a:pt x="221" y="824"/>
                </a:lnTo>
                <a:lnTo>
                  <a:pt x="422" y="944"/>
                </a:lnTo>
                <a:lnTo>
                  <a:pt x="522" y="1025"/>
                </a:lnTo>
                <a:lnTo>
                  <a:pt x="582" y="1105"/>
                </a:lnTo>
                <a:lnTo>
                  <a:pt x="643" y="1205"/>
                </a:lnTo>
                <a:lnTo>
                  <a:pt x="703" y="1326"/>
                </a:lnTo>
                <a:lnTo>
                  <a:pt x="723" y="1346"/>
                </a:lnTo>
                <a:lnTo>
                  <a:pt x="783" y="1346"/>
                </a:lnTo>
                <a:lnTo>
                  <a:pt x="1526" y="66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26"/>
          <p:cNvSpPr/>
          <p:nvPr/>
        </p:nvSpPr>
        <p:spPr>
          <a:xfrm>
            <a:off x="2304620" y="4910452"/>
            <a:ext cx="54926" cy="50368"/>
          </a:xfrm>
          <a:custGeom>
            <a:rect b="b" l="l" r="r" t="t"/>
            <a:pathLst>
              <a:path extrusionOk="0" h="1326" w="1446">
                <a:moveTo>
                  <a:pt x="703" y="0"/>
                </a:moveTo>
                <a:lnTo>
                  <a:pt x="0" y="663"/>
                </a:lnTo>
                <a:lnTo>
                  <a:pt x="723" y="1326"/>
                </a:lnTo>
                <a:lnTo>
                  <a:pt x="1446" y="663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26"/>
          <p:cNvSpPr/>
          <p:nvPr/>
        </p:nvSpPr>
        <p:spPr>
          <a:xfrm>
            <a:off x="3454806" y="5069077"/>
            <a:ext cx="52647" cy="44291"/>
          </a:xfrm>
          <a:custGeom>
            <a:rect b="b" l="l" r="r" t="t"/>
            <a:pathLst>
              <a:path extrusionOk="0" h="1166" w="1386">
                <a:moveTo>
                  <a:pt x="683" y="1"/>
                </a:moveTo>
                <a:lnTo>
                  <a:pt x="0" y="563"/>
                </a:lnTo>
                <a:lnTo>
                  <a:pt x="723" y="1166"/>
                </a:lnTo>
                <a:lnTo>
                  <a:pt x="1386" y="543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26"/>
          <p:cNvSpPr/>
          <p:nvPr/>
        </p:nvSpPr>
        <p:spPr>
          <a:xfrm>
            <a:off x="2468601" y="4756385"/>
            <a:ext cx="56484" cy="48849"/>
          </a:xfrm>
          <a:custGeom>
            <a:rect b="b" l="l" r="r" t="t"/>
            <a:pathLst>
              <a:path extrusionOk="0" h="1286" w="1487">
                <a:moveTo>
                  <a:pt x="743" y="0"/>
                </a:moveTo>
                <a:lnTo>
                  <a:pt x="0" y="623"/>
                </a:lnTo>
                <a:lnTo>
                  <a:pt x="783" y="1285"/>
                </a:lnTo>
                <a:lnTo>
                  <a:pt x="884" y="1085"/>
                </a:lnTo>
                <a:lnTo>
                  <a:pt x="944" y="984"/>
                </a:lnTo>
                <a:lnTo>
                  <a:pt x="1004" y="884"/>
                </a:lnTo>
                <a:lnTo>
                  <a:pt x="1125" y="824"/>
                </a:lnTo>
                <a:lnTo>
                  <a:pt x="1245" y="763"/>
                </a:lnTo>
                <a:lnTo>
                  <a:pt x="1486" y="643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26"/>
          <p:cNvSpPr/>
          <p:nvPr/>
        </p:nvSpPr>
        <p:spPr>
          <a:xfrm>
            <a:off x="2466322" y="4600798"/>
            <a:ext cx="55686" cy="46532"/>
          </a:xfrm>
          <a:custGeom>
            <a:rect b="b" l="l" r="r" t="t"/>
            <a:pathLst>
              <a:path extrusionOk="0" h="1225" w="1466">
                <a:moveTo>
                  <a:pt x="783" y="0"/>
                </a:moveTo>
                <a:lnTo>
                  <a:pt x="0" y="663"/>
                </a:lnTo>
                <a:lnTo>
                  <a:pt x="221" y="743"/>
                </a:lnTo>
                <a:lnTo>
                  <a:pt x="341" y="783"/>
                </a:lnTo>
                <a:lnTo>
                  <a:pt x="422" y="843"/>
                </a:lnTo>
                <a:lnTo>
                  <a:pt x="522" y="924"/>
                </a:lnTo>
                <a:lnTo>
                  <a:pt x="582" y="1004"/>
                </a:lnTo>
                <a:lnTo>
                  <a:pt x="643" y="1084"/>
                </a:lnTo>
                <a:lnTo>
                  <a:pt x="703" y="1205"/>
                </a:lnTo>
                <a:lnTo>
                  <a:pt x="723" y="1225"/>
                </a:lnTo>
                <a:lnTo>
                  <a:pt x="783" y="1225"/>
                </a:lnTo>
                <a:lnTo>
                  <a:pt x="1466" y="602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26"/>
          <p:cNvSpPr/>
          <p:nvPr/>
        </p:nvSpPr>
        <p:spPr>
          <a:xfrm>
            <a:off x="3453249" y="4914250"/>
            <a:ext cx="54205" cy="44291"/>
          </a:xfrm>
          <a:custGeom>
            <a:rect b="b" l="l" r="r" t="t"/>
            <a:pathLst>
              <a:path extrusionOk="0" h="1166" w="1427">
                <a:moveTo>
                  <a:pt x="724" y="1"/>
                </a:moveTo>
                <a:lnTo>
                  <a:pt x="1" y="603"/>
                </a:lnTo>
                <a:lnTo>
                  <a:pt x="242" y="683"/>
                </a:lnTo>
                <a:lnTo>
                  <a:pt x="342" y="724"/>
                </a:lnTo>
                <a:lnTo>
                  <a:pt x="423" y="784"/>
                </a:lnTo>
                <a:lnTo>
                  <a:pt x="503" y="864"/>
                </a:lnTo>
                <a:lnTo>
                  <a:pt x="563" y="965"/>
                </a:lnTo>
                <a:lnTo>
                  <a:pt x="684" y="1165"/>
                </a:lnTo>
                <a:lnTo>
                  <a:pt x="1427" y="543"/>
                </a:lnTo>
                <a:lnTo>
                  <a:pt x="7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26"/>
          <p:cNvSpPr/>
          <p:nvPr/>
        </p:nvSpPr>
        <p:spPr>
          <a:xfrm>
            <a:off x="3455566" y="4758664"/>
            <a:ext cx="45772" cy="42733"/>
          </a:xfrm>
          <a:custGeom>
            <a:rect b="b" l="l" r="r" t="t"/>
            <a:pathLst>
              <a:path extrusionOk="0" h="1125" w="1205">
                <a:moveTo>
                  <a:pt x="663" y="1"/>
                </a:moveTo>
                <a:lnTo>
                  <a:pt x="0" y="543"/>
                </a:lnTo>
                <a:lnTo>
                  <a:pt x="703" y="1125"/>
                </a:lnTo>
                <a:lnTo>
                  <a:pt x="1205" y="663"/>
                </a:lnTo>
                <a:lnTo>
                  <a:pt x="6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26"/>
          <p:cNvSpPr/>
          <p:nvPr/>
        </p:nvSpPr>
        <p:spPr>
          <a:xfrm>
            <a:off x="2306140" y="4754105"/>
            <a:ext cx="53407" cy="49608"/>
          </a:xfrm>
          <a:custGeom>
            <a:rect b="b" l="l" r="r" t="t"/>
            <a:pathLst>
              <a:path extrusionOk="0" h="1306" w="1406">
                <a:moveTo>
                  <a:pt x="663" y="0"/>
                </a:moveTo>
                <a:lnTo>
                  <a:pt x="563" y="161"/>
                </a:lnTo>
                <a:lnTo>
                  <a:pt x="502" y="261"/>
                </a:lnTo>
                <a:lnTo>
                  <a:pt x="422" y="341"/>
                </a:lnTo>
                <a:lnTo>
                  <a:pt x="322" y="422"/>
                </a:lnTo>
                <a:lnTo>
                  <a:pt x="221" y="502"/>
                </a:lnTo>
                <a:lnTo>
                  <a:pt x="0" y="663"/>
                </a:lnTo>
                <a:lnTo>
                  <a:pt x="683" y="1305"/>
                </a:lnTo>
                <a:lnTo>
                  <a:pt x="140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26"/>
          <p:cNvSpPr/>
          <p:nvPr/>
        </p:nvSpPr>
        <p:spPr>
          <a:xfrm>
            <a:off x="2306899" y="4599241"/>
            <a:ext cx="54964" cy="48089"/>
          </a:xfrm>
          <a:custGeom>
            <a:rect b="b" l="l" r="r" t="t"/>
            <a:pathLst>
              <a:path extrusionOk="0" h="1266" w="1447">
                <a:moveTo>
                  <a:pt x="683" y="1"/>
                </a:moveTo>
                <a:lnTo>
                  <a:pt x="0" y="664"/>
                </a:lnTo>
                <a:lnTo>
                  <a:pt x="663" y="1266"/>
                </a:lnTo>
                <a:lnTo>
                  <a:pt x="1446" y="603"/>
                </a:lnTo>
                <a:lnTo>
                  <a:pt x="1165" y="503"/>
                </a:lnTo>
                <a:lnTo>
                  <a:pt x="1065" y="443"/>
                </a:lnTo>
                <a:lnTo>
                  <a:pt x="964" y="382"/>
                </a:lnTo>
                <a:lnTo>
                  <a:pt x="884" y="282"/>
                </a:lnTo>
                <a:lnTo>
                  <a:pt x="804" y="182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26"/>
          <p:cNvSpPr/>
          <p:nvPr/>
        </p:nvSpPr>
        <p:spPr>
          <a:xfrm>
            <a:off x="3456325" y="4603077"/>
            <a:ext cx="44253" cy="41214"/>
          </a:xfrm>
          <a:custGeom>
            <a:rect b="b" l="l" r="r" t="t"/>
            <a:pathLst>
              <a:path extrusionOk="0" h="1085" w="1165">
                <a:moveTo>
                  <a:pt x="643" y="0"/>
                </a:moveTo>
                <a:lnTo>
                  <a:pt x="0" y="563"/>
                </a:lnTo>
                <a:lnTo>
                  <a:pt x="443" y="911"/>
                </a:lnTo>
                <a:lnTo>
                  <a:pt x="443" y="911"/>
                </a:lnTo>
                <a:lnTo>
                  <a:pt x="1165" y="462"/>
                </a:lnTo>
                <a:lnTo>
                  <a:pt x="643" y="0"/>
                </a:lnTo>
                <a:close/>
                <a:moveTo>
                  <a:pt x="443" y="911"/>
                </a:moveTo>
                <a:lnTo>
                  <a:pt x="422" y="924"/>
                </a:lnTo>
                <a:lnTo>
                  <a:pt x="663" y="1085"/>
                </a:lnTo>
                <a:lnTo>
                  <a:pt x="443" y="91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27"/>
          <p:cNvSpPr txBox="1"/>
          <p:nvPr>
            <p:ph idx="1" type="subTitle"/>
          </p:nvPr>
        </p:nvSpPr>
        <p:spPr>
          <a:xfrm>
            <a:off x="9936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5" name="Google Shape;2195;p27"/>
          <p:cNvSpPr txBox="1"/>
          <p:nvPr>
            <p:ph idx="2" type="subTitle"/>
          </p:nvPr>
        </p:nvSpPr>
        <p:spPr>
          <a:xfrm>
            <a:off x="993600" y="3259225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96" name="Google Shape;2196;p27"/>
          <p:cNvSpPr txBox="1"/>
          <p:nvPr>
            <p:ph idx="3" type="subTitle"/>
          </p:nvPr>
        </p:nvSpPr>
        <p:spPr>
          <a:xfrm>
            <a:off x="35661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7" name="Google Shape;2197;p27"/>
          <p:cNvSpPr txBox="1"/>
          <p:nvPr>
            <p:ph idx="4" type="subTitle"/>
          </p:nvPr>
        </p:nvSpPr>
        <p:spPr>
          <a:xfrm>
            <a:off x="3566100" y="3259220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98" name="Google Shape;2198;p27"/>
          <p:cNvSpPr txBox="1"/>
          <p:nvPr>
            <p:ph idx="5" type="subTitle"/>
          </p:nvPr>
        </p:nvSpPr>
        <p:spPr>
          <a:xfrm>
            <a:off x="61386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9" name="Google Shape;2199;p27"/>
          <p:cNvSpPr txBox="1"/>
          <p:nvPr>
            <p:ph idx="6" type="subTitle"/>
          </p:nvPr>
        </p:nvSpPr>
        <p:spPr>
          <a:xfrm>
            <a:off x="6138600" y="3259220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200" name="Google Shape;2200;p2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1" name="Google Shape;2201;p27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27"/>
          <p:cNvSpPr/>
          <p:nvPr/>
        </p:nvSpPr>
        <p:spPr>
          <a:xfrm>
            <a:off x="8202150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7"/>
          <p:cNvSpPr/>
          <p:nvPr/>
        </p:nvSpPr>
        <p:spPr>
          <a:xfrm flipH="1">
            <a:off x="8104938" y="410087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7"/>
          <p:cNvSpPr/>
          <p:nvPr/>
        </p:nvSpPr>
        <p:spPr>
          <a:xfrm>
            <a:off x="484613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5" name="Google Shape;2205;p27"/>
          <p:cNvGrpSpPr/>
          <p:nvPr/>
        </p:nvGrpSpPr>
        <p:grpSpPr>
          <a:xfrm>
            <a:off x="8053502" y="4224312"/>
            <a:ext cx="754524" cy="750237"/>
            <a:chOff x="8523754" y="10"/>
            <a:chExt cx="516408" cy="513439"/>
          </a:xfrm>
        </p:grpSpPr>
        <p:sp>
          <p:nvSpPr>
            <p:cNvPr id="2206" name="Google Shape;2206;p27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8" name="Google Shape;2208;p27"/>
          <p:cNvSpPr/>
          <p:nvPr/>
        </p:nvSpPr>
        <p:spPr>
          <a:xfrm flipH="1" rot="5400000">
            <a:off x="2464850" y="-1754725"/>
            <a:ext cx="361800" cy="38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27"/>
          <p:cNvSpPr/>
          <p:nvPr/>
        </p:nvSpPr>
        <p:spPr>
          <a:xfrm flipH="1" rot="10800000">
            <a:off x="-971791" y="-267796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27"/>
          <p:cNvSpPr/>
          <p:nvPr/>
        </p:nvSpPr>
        <p:spPr>
          <a:xfrm flipH="1" rot="10800000">
            <a:off x="-890559" y="-202382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27"/>
          <p:cNvSpPr/>
          <p:nvPr/>
        </p:nvSpPr>
        <p:spPr>
          <a:xfrm flipH="1" rot="10800000">
            <a:off x="-789033" y="-90677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27"/>
          <p:cNvSpPr/>
          <p:nvPr/>
        </p:nvSpPr>
        <p:spPr>
          <a:xfrm flipH="1" rot="10800000">
            <a:off x="-655919" y="89851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27"/>
          <p:cNvSpPr/>
          <p:nvPr/>
        </p:nvSpPr>
        <p:spPr>
          <a:xfrm flipH="1" rot="10800000">
            <a:off x="33406" y="69343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27"/>
          <p:cNvSpPr/>
          <p:nvPr/>
        </p:nvSpPr>
        <p:spPr>
          <a:xfrm flipH="1" rot="10800000">
            <a:off x="90934" y="887489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27"/>
          <p:cNvSpPr/>
          <p:nvPr/>
        </p:nvSpPr>
        <p:spPr>
          <a:xfrm flipH="1" rot="10800000">
            <a:off x="66112" y="9134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27"/>
          <p:cNvSpPr/>
          <p:nvPr/>
        </p:nvSpPr>
        <p:spPr>
          <a:xfrm flipH="1" rot="5400000">
            <a:off x="-1584790" y="24860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27"/>
          <p:cNvSpPr/>
          <p:nvPr/>
        </p:nvSpPr>
        <p:spPr>
          <a:xfrm flipH="1" rot="5400000">
            <a:off x="-1296556" y="2431317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27"/>
          <p:cNvSpPr/>
          <p:nvPr/>
        </p:nvSpPr>
        <p:spPr>
          <a:xfrm flipH="1" rot="5400000">
            <a:off x="-809712" y="2540177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27"/>
          <p:cNvSpPr/>
          <p:nvPr/>
        </p:nvSpPr>
        <p:spPr>
          <a:xfrm flipH="1" rot="5400000">
            <a:off x="-346600" y="2805884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27"/>
          <p:cNvSpPr/>
          <p:nvPr/>
        </p:nvSpPr>
        <p:spPr>
          <a:xfrm>
            <a:off x="4176570" y="45583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1" name="Google Shape;2221;p27"/>
          <p:cNvGrpSpPr/>
          <p:nvPr/>
        </p:nvGrpSpPr>
        <p:grpSpPr>
          <a:xfrm>
            <a:off x="8520555" y="1997778"/>
            <a:ext cx="560659" cy="1147945"/>
            <a:chOff x="8491980" y="1997778"/>
            <a:chExt cx="560659" cy="1147945"/>
          </a:xfrm>
        </p:grpSpPr>
        <p:sp>
          <p:nvSpPr>
            <p:cNvPr id="2222" name="Google Shape;2222;p27"/>
            <p:cNvSpPr/>
            <p:nvPr/>
          </p:nvSpPr>
          <p:spPr>
            <a:xfrm>
              <a:off x="8990039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991558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89279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8268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8983923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8989279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88252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8987000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8989279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88245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8989279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88260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88283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86620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86613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88283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88268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>
              <a:off x="86620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>
              <a:off x="86620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86605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84919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88275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86635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84958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>
              <a:off x="84980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84973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84958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86620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84973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86597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84996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85003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28"/>
          <p:cNvSpPr txBox="1"/>
          <p:nvPr>
            <p:ph idx="1" type="subTitle"/>
          </p:nvPr>
        </p:nvSpPr>
        <p:spPr>
          <a:xfrm>
            <a:off x="967008" y="2845925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56" name="Google Shape;2256;p28"/>
          <p:cNvSpPr txBox="1"/>
          <p:nvPr>
            <p:ph idx="2" type="subTitle"/>
          </p:nvPr>
        </p:nvSpPr>
        <p:spPr>
          <a:xfrm>
            <a:off x="838908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7" name="Google Shape;2257;p2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8" name="Google Shape;2258;p28"/>
          <p:cNvSpPr txBox="1"/>
          <p:nvPr>
            <p:ph idx="3" type="subTitle"/>
          </p:nvPr>
        </p:nvSpPr>
        <p:spPr>
          <a:xfrm>
            <a:off x="6749531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59" name="Google Shape;2259;p28"/>
          <p:cNvSpPr txBox="1"/>
          <p:nvPr>
            <p:ph idx="4" type="subTitle"/>
          </p:nvPr>
        </p:nvSpPr>
        <p:spPr>
          <a:xfrm>
            <a:off x="6621431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0" name="Google Shape;2260;p28"/>
          <p:cNvSpPr txBox="1"/>
          <p:nvPr>
            <p:ph idx="5" type="subTitle"/>
          </p:nvPr>
        </p:nvSpPr>
        <p:spPr>
          <a:xfrm>
            <a:off x="2894516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61" name="Google Shape;2261;p28"/>
          <p:cNvSpPr txBox="1"/>
          <p:nvPr>
            <p:ph idx="6" type="subTitle"/>
          </p:nvPr>
        </p:nvSpPr>
        <p:spPr>
          <a:xfrm>
            <a:off x="2768730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2" name="Google Shape;2262;p28"/>
          <p:cNvSpPr txBox="1"/>
          <p:nvPr>
            <p:ph idx="7" type="subTitle"/>
          </p:nvPr>
        </p:nvSpPr>
        <p:spPr>
          <a:xfrm>
            <a:off x="4822024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63" name="Google Shape;2263;p28"/>
          <p:cNvSpPr txBox="1"/>
          <p:nvPr>
            <p:ph idx="8" type="subTitle"/>
          </p:nvPr>
        </p:nvSpPr>
        <p:spPr>
          <a:xfrm>
            <a:off x="4694714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4" name="Google Shape;2264;p28"/>
          <p:cNvSpPr/>
          <p:nvPr/>
        </p:nvSpPr>
        <p:spPr>
          <a:xfrm flipH="1">
            <a:off x="0" y="4599425"/>
            <a:ext cx="9144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28"/>
          <p:cNvSpPr/>
          <p:nvPr/>
        </p:nvSpPr>
        <p:spPr>
          <a:xfrm flipH="1" rot="5400000">
            <a:off x="6236225" y="2200800"/>
            <a:ext cx="5137200" cy="7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28"/>
          <p:cNvSpPr/>
          <p:nvPr/>
        </p:nvSpPr>
        <p:spPr>
          <a:xfrm>
            <a:off x="8598938" y="1100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28"/>
          <p:cNvSpPr/>
          <p:nvPr/>
        </p:nvSpPr>
        <p:spPr>
          <a:xfrm>
            <a:off x="8598938" y="5672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8"/>
          <p:cNvSpPr/>
          <p:nvPr/>
        </p:nvSpPr>
        <p:spPr>
          <a:xfrm>
            <a:off x="84465" y="539495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28"/>
          <p:cNvSpPr/>
          <p:nvPr/>
        </p:nvSpPr>
        <p:spPr>
          <a:xfrm>
            <a:off x="84465" y="162170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28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28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28"/>
          <p:cNvSpPr/>
          <p:nvPr/>
        </p:nvSpPr>
        <p:spPr>
          <a:xfrm flipH="1">
            <a:off x="8512125" y="122974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8"/>
          <p:cNvSpPr/>
          <p:nvPr/>
        </p:nvSpPr>
        <p:spPr>
          <a:xfrm flipH="1">
            <a:off x="8656535" y="129856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8"/>
          <p:cNvSpPr/>
          <p:nvPr/>
        </p:nvSpPr>
        <p:spPr>
          <a:xfrm flipH="1">
            <a:off x="8801002" y="14080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28"/>
          <p:cNvSpPr/>
          <p:nvPr/>
        </p:nvSpPr>
        <p:spPr>
          <a:xfrm flipH="1">
            <a:off x="8548121" y="20426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28"/>
          <p:cNvSpPr/>
          <p:nvPr/>
        </p:nvSpPr>
        <p:spPr>
          <a:xfrm flipH="1">
            <a:off x="8697009" y="21655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28"/>
          <p:cNvSpPr/>
          <p:nvPr/>
        </p:nvSpPr>
        <p:spPr>
          <a:xfrm flipH="1">
            <a:off x="8639628" y="334584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28"/>
          <p:cNvSpPr/>
          <p:nvPr/>
        </p:nvSpPr>
        <p:spPr>
          <a:xfrm flipH="1">
            <a:off x="8944428" y="213617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9" name="Google Shape;2279;p28"/>
          <p:cNvGrpSpPr/>
          <p:nvPr/>
        </p:nvGrpSpPr>
        <p:grpSpPr>
          <a:xfrm>
            <a:off x="114483" y="4712891"/>
            <a:ext cx="1202833" cy="365416"/>
            <a:chOff x="114483" y="4665266"/>
            <a:chExt cx="1202833" cy="365416"/>
          </a:xfrm>
        </p:grpSpPr>
        <p:sp>
          <p:nvSpPr>
            <p:cNvPr id="2280" name="Google Shape;2280;p28"/>
            <p:cNvSpPr/>
            <p:nvPr/>
          </p:nvSpPr>
          <p:spPr>
            <a:xfrm>
              <a:off x="606426" y="46652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8"/>
            <p:cNvSpPr/>
            <p:nvPr/>
          </p:nvSpPr>
          <p:spPr>
            <a:xfrm>
              <a:off x="773446" y="46652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8"/>
            <p:cNvSpPr/>
            <p:nvPr/>
          </p:nvSpPr>
          <p:spPr>
            <a:xfrm>
              <a:off x="607946" y="48208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8"/>
            <p:cNvSpPr/>
            <p:nvPr/>
          </p:nvSpPr>
          <p:spPr>
            <a:xfrm>
              <a:off x="771167" y="48201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8"/>
            <p:cNvSpPr/>
            <p:nvPr/>
          </p:nvSpPr>
          <p:spPr>
            <a:xfrm>
              <a:off x="937428" y="48208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8"/>
            <p:cNvSpPr/>
            <p:nvPr/>
          </p:nvSpPr>
          <p:spPr>
            <a:xfrm>
              <a:off x="600311" y="49718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8"/>
            <p:cNvSpPr/>
            <p:nvPr/>
          </p:nvSpPr>
          <p:spPr>
            <a:xfrm>
              <a:off x="772687" y="49764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8"/>
            <p:cNvSpPr/>
            <p:nvPr/>
          </p:nvSpPr>
          <p:spPr>
            <a:xfrm>
              <a:off x="937428" y="49772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8"/>
            <p:cNvSpPr/>
            <p:nvPr/>
          </p:nvSpPr>
          <p:spPr>
            <a:xfrm>
              <a:off x="938225" y="46660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8"/>
            <p:cNvSpPr/>
            <p:nvPr/>
          </p:nvSpPr>
          <p:spPr>
            <a:xfrm>
              <a:off x="1102207" y="46683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8"/>
            <p:cNvSpPr/>
            <p:nvPr/>
          </p:nvSpPr>
          <p:spPr>
            <a:xfrm>
              <a:off x="444724" y="46660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8"/>
            <p:cNvSpPr/>
            <p:nvPr/>
          </p:nvSpPr>
          <p:spPr>
            <a:xfrm>
              <a:off x="444724" y="48208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8"/>
            <p:cNvSpPr/>
            <p:nvPr/>
          </p:nvSpPr>
          <p:spPr>
            <a:xfrm>
              <a:off x="1101447" y="48231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8"/>
            <p:cNvSpPr/>
            <p:nvPr/>
          </p:nvSpPr>
          <p:spPr>
            <a:xfrm>
              <a:off x="1100649" y="49787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8"/>
            <p:cNvSpPr/>
            <p:nvPr/>
          </p:nvSpPr>
          <p:spPr>
            <a:xfrm>
              <a:off x="443965" y="49757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8"/>
            <p:cNvSpPr/>
            <p:nvPr/>
          </p:nvSpPr>
          <p:spPr>
            <a:xfrm>
              <a:off x="279983" y="49673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8"/>
            <p:cNvSpPr/>
            <p:nvPr/>
          </p:nvSpPr>
          <p:spPr>
            <a:xfrm>
              <a:off x="114483" y="49764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8"/>
            <p:cNvSpPr/>
            <p:nvPr/>
          </p:nvSpPr>
          <p:spPr>
            <a:xfrm>
              <a:off x="278464" y="48224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8"/>
            <p:cNvSpPr/>
            <p:nvPr/>
          </p:nvSpPr>
          <p:spPr>
            <a:xfrm>
              <a:off x="276185" y="46668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8"/>
            <p:cNvSpPr/>
            <p:nvPr/>
          </p:nvSpPr>
          <p:spPr>
            <a:xfrm>
              <a:off x="1263111" y="49802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8"/>
            <p:cNvSpPr/>
            <p:nvPr/>
          </p:nvSpPr>
          <p:spPr>
            <a:xfrm>
              <a:off x="1265428" y="48246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8"/>
            <p:cNvSpPr/>
            <p:nvPr/>
          </p:nvSpPr>
          <p:spPr>
            <a:xfrm>
              <a:off x="116002" y="48201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8"/>
            <p:cNvSpPr/>
            <p:nvPr/>
          </p:nvSpPr>
          <p:spPr>
            <a:xfrm>
              <a:off x="116762" y="46652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8"/>
            <p:cNvSpPr/>
            <p:nvPr/>
          </p:nvSpPr>
          <p:spPr>
            <a:xfrm>
              <a:off x="1266188" y="46691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4" name="Google Shape;2304;p28"/>
          <p:cNvSpPr/>
          <p:nvPr/>
        </p:nvSpPr>
        <p:spPr>
          <a:xfrm flipH="1" rot="-5400000">
            <a:off x="2064746" y="41757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8"/>
          <p:cNvSpPr/>
          <p:nvPr/>
        </p:nvSpPr>
        <p:spPr>
          <a:xfrm flipH="1" rot="-5400000">
            <a:off x="2293713" y="43618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8"/>
          <p:cNvSpPr/>
          <p:nvPr/>
        </p:nvSpPr>
        <p:spPr>
          <a:xfrm flipH="1">
            <a:off x="3430512" y="47172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8"/>
          <p:cNvSpPr/>
          <p:nvPr/>
        </p:nvSpPr>
        <p:spPr>
          <a:xfrm flipH="1">
            <a:off x="3652804" y="48842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8"/>
          <p:cNvSpPr/>
          <p:nvPr/>
        </p:nvSpPr>
        <p:spPr>
          <a:xfrm flipH="1">
            <a:off x="3534228" y="47079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28"/>
          <p:cNvSpPr/>
          <p:nvPr/>
        </p:nvSpPr>
        <p:spPr>
          <a:xfrm flipH="1">
            <a:off x="2391228" y="47460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8"/>
          <p:cNvSpPr/>
          <p:nvPr/>
        </p:nvSpPr>
        <p:spPr>
          <a:xfrm flipH="1" rot="-3180058">
            <a:off x="5343286" y="4027976"/>
            <a:ext cx="1596428" cy="180294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8"/>
          <p:cNvSpPr/>
          <p:nvPr/>
        </p:nvSpPr>
        <p:spPr>
          <a:xfrm flipH="1" rot="-3180058">
            <a:off x="5463808" y="4095264"/>
            <a:ext cx="1395610" cy="1650658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8"/>
          <p:cNvSpPr/>
          <p:nvPr/>
        </p:nvSpPr>
        <p:spPr>
          <a:xfrm flipH="1" rot="-3180058">
            <a:off x="5564439" y="4207411"/>
            <a:ext cx="1193673" cy="142725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8"/>
          <p:cNvSpPr/>
          <p:nvPr/>
        </p:nvSpPr>
        <p:spPr>
          <a:xfrm flipH="1" rot="-3180058">
            <a:off x="5703015" y="4346858"/>
            <a:ext cx="901503" cy="1104557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8"/>
          <p:cNvSpPr/>
          <p:nvPr/>
        </p:nvSpPr>
        <p:spPr>
          <a:xfrm flipH="1" rot="-3180058">
            <a:off x="5708441" y="4798372"/>
            <a:ext cx="130935" cy="39045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8"/>
          <p:cNvSpPr/>
          <p:nvPr/>
        </p:nvSpPr>
        <p:spPr>
          <a:xfrm flipH="1" rot="-3180058">
            <a:off x="5753849" y="4945467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28"/>
          <p:cNvSpPr/>
          <p:nvPr/>
        </p:nvSpPr>
        <p:spPr>
          <a:xfrm flipH="1" rot="-3180058">
            <a:off x="5727684" y="4970958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7" name="Google Shape;2317;p28"/>
          <p:cNvSpPr/>
          <p:nvPr/>
        </p:nvSpPr>
        <p:spPr>
          <a:xfrm flipH="1">
            <a:off x="5972628" y="46698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28"/>
          <p:cNvSpPr/>
          <p:nvPr/>
        </p:nvSpPr>
        <p:spPr>
          <a:xfrm flipH="1">
            <a:off x="6582228" y="50508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9"/>
          <p:cNvSpPr txBox="1"/>
          <p:nvPr>
            <p:ph idx="1" type="subTitle"/>
          </p:nvPr>
        </p:nvSpPr>
        <p:spPr>
          <a:xfrm>
            <a:off x="751605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1" name="Google Shape;2321;p29"/>
          <p:cNvSpPr txBox="1"/>
          <p:nvPr>
            <p:ph idx="2" type="subTitle"/>
          </p:nvPr>
        </p:nvSpPr>
        <p:spPr>
          <a:xfrm>
            <a:off x="751605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2" name="Google Shape;2322;p29"/>
          <p:cNvSpPr txBox="1"/>
          <p:nvPr>
            <p:ph idx="3" type="subTitle"/>
          </p:nvPr>
        </p:nvSpPr>
        <p:spPr>
          <a:xfrm>
            <a:off x="2296028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3" name="Google Shape;2323;p29"/>
          <p:cNvSpPr txBox="1"/>
          <p:nvPr>
            <p:ph idx="4" type="subTitle"/>
          </p:nvPr>
        </p:nvSpPr>
        <p:spPr>
          <a:xfrm>
            <a:off x="2296028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4" name="Google Shape;2324;p29"/>
          <p:cNvSpPr txBox="1"/>
          <p:nvPr>
            <p:ph idx="5" type="subTitle"/>
          </p:nvPr>
        </p:nvSpPr>
        <p:spPr>
          <a:xfrm>
            <a:off x="3840450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5" name="Google Shape;2325;p29"/>
          <p:cNvSpPr txBox="1"/>
          <p:nvPr>
            <p:ph idx="6" type="subTitle"/>
          </p:nvPr>
        </p:nvSpPr>
        <p:spPr>
          <a:xfrm>
            <a:off x="3840450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6" name="Google Shape;2326;p29"/>
          <p:cNvSpPr txBox="1"/>
          <p:nvPr>
            <p:ph idx="7" type="subTitle"/>
          </p:nvPr>
        </p:nvSpPr>
        <p:spPr>
          <a:xfrm>
            <a:off x="5384872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7" name="Google Shape;2327;p29"/>
          <p:cNvSpPr txBox="1"/>
          <p:nvPr>
            <p:ph idx="8" type="subTitle"/>
          </p:nvPr>
        </p:nvSpPr>
        <p:spPr>
          <a:xfrm>
            <a:off x="5384872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8" name="Google Shape;2328;p2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9" name="Google Shape;2329;p29"/>
          <p:cNvSpPr txBox="1"/>
          <p:nvPr>
            <p:ph idx="9" type="subTitle"/>
          </p:nvPr>
        </p:nvSpPr>
        <p:spPr>
          <a:xfrm>
            <a:off x="6929295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30" name="Google Shape;2330;p29"/>
          <p:cNvSpPr txBox="1"/>
          <p:nvPr>
            <p:ph idx="13" type="subTitle"/>
          </p:nvPr>
        </p:nvSpPr>
        <p:spPr>
          <a:xfrm>
            <a:off x="6929295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31" name="Google Shape;2331;p29"/>
          <p:cNvSpPr/>
          <p:nvPr/>
        </p:nvSpPr>
        <p:spPr>
          <a:xfrm>
            <a:off x="657622" y="390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9"/>
          <p:cNvSpPr/>
          <p:nvPr/>
        </p:nvSpPr>
        <p:spPr>
          <a:xfrm flipH="1">
            <a:off x="-1213408" y="-29489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9"/>
          <p:cNvSpPr/>
          <p:nvPr/>
        </p:nvSpPr>
        <p:spPr>
          <a:xfrm flipH="1">
            <a:off x="0" y="4599425"/>
            <a:ext cx="9144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9"/>
          <p:cNvSpPr/>
          <p:nvPr/>
        </p:nvSpPr>
        <p:spPr>
          <a:xfrm flipH="1">
            <a:off x="-14125" y="9065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9"/>
          <p:cNvSpPr/>
          <p:nvPr/>
        </p:nvSpPr>
        <p:spPr>
          <a:xfrm flipH="1">
            <a:off x="-1085936" y="-150488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9"/>
          <p:cNvSpPr/>
          <p:nvPr/>
        </p:nvSpPr>
        <p:spPr>
          <a:xfrm flipH="1">
            <a:off x="130285" y="9754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29"/>
          <p:cNvSpPr/>
          <p:nvPr/>
        </p:nvSpPr>
        <p:spPr>
          <a:xfrm flipH="1">
            <a:off x="-960701" y="-8960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29"/>
          <p:cNvSpPr/>
          <p:nvPr/>
        </p:nvSpPr>
        <p:spPr>
          <a:xfrm flipH="1">
            <a:off x="274752" y="10848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9" name="Google Shape;2339;p29"/>
          <p:cNvGrpSpPr/>
          <p:nvPr/>
        </p:nvGrpSpPr>
        <p:grpSpPr>
          <a:xfrm>
            <a:off x="8053502" y="4224312"/>
            <a:ext cx="754524" cy="750237"/>
            <a:chOff x="8523754" y="10"/>
            <a:chExt cx="516408" cy="513439"/>
          </a:xfrm>
        </p:grpSpPr>
        <p:sp>
          <p:nvSpPr>
            <p:cNvPr id="2340" name="Google Shape;2340;p2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2" name="Google Shape;2342;p29"/>
          <p:cNvGrpSpPr/>
          <p:nvPr/>
        </p:nvGrpSpPr>
        <p:grpSpPr>
          <a:xfrm>
            <a:off x="3973258" y="4706441"/>
            <a:ext cx="1202833" cy="365416"/>
            <a:chOff x="3973258" y="4630241"/>
            <a:chExt cx="1202833" cy="365416"/>
          </a:xfrm>
        </p:grpSpPr>
        <p:sp>
          <p:nvSpPr>
            <p:cNvPr id="2343" name="Google Shape;2343;p29"/>
            <p:cNvSpPr/>
            <p:nvPr/>
          </p:nvSpPr>
          <p:spPr>
            <a:xfrm>
              <a:off x="4465201" y="4630241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4632221" y="4630241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9"/>
            <p:cNvSpPr/>
            <p:nvPr/>
          </p:nvSpPr>
          <p:spPr>
            <a:xfrm>
              <a:off x="4466721" y="4785865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9"/>
            <p:cNvSpPr/>
            <p:nvPr/>
          </p:nvSpPr>
          <p:spPr>
            <a:xfrm>
              <a:off x="4629942" y="4785105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9"/>
            <p:cNvSpPr/>
            <p:nvPr/>
          </p:nvSpPr>
          <p:spPr>
            <a:xfrm>
              <a:off x="4796203" y="4785865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9"/>
            <p:cNvSpPr/>
            <p:nvPr/>
          </p:nvSpPr>
          <p:spPr>
            <a:xfrm>
              <a:off x="4459086" y="4936856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9"/>
            <p:cNvSpPr/>
            <p:nvPr/>
          </p:nvSpPr>
          <p:spPr>
            <a:xfrm>
              <a:off x="4631462" y="4941452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9"/>
            <p:cNvSpPr/>
            <p:nvPr/>
          </p:nvSpPr>
          <p:spPr>
            <a:xfrm>
              <a:off x="4796203" y="4942211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9"/>
            <p:cNvSpPr/>
            <p:nvPr/>
          </p:nvSpPr>
          <p:spPr>
            <a:xfrm>
              <a:off x="4797000" y="4631038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9"/>
            <p:cNvSpPr/>
            <p:nvPr/>
          </p:nvSpPr>
          <p:spPr>
            <a:xfrm>
              <a:off x="4960982" y="4633317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9"/>
            <p:cNvSpPr/>
            <p:nvPr/>
          </p:nvSpPr>
          <p:spPr>
            <a:xfrm>
              <a:off x="4303499" y="46310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9"/>
            <p:cNvSpPr/>
            <p:nvPr/>
          </p:nvSpPr>
          <p:spPr>
            <a:xfrm>
              <a:off x="4303499" y="47858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9"/>
            <p:cNvSpPr/>
            <p:nvPr/>
          </p:nvSpPr>
          <p:spPr>
            <a:xfrm>
              <a:off x="4960222" y="4788144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9"/>
            <p:cNvSpPr/>
            <p:nvPr/>
          </p:nvSpPr>
          <p:spPr>
            <a:xfrm>
              <a:off x="4959424" y="4943731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9"/>
            <p:cNvSpPr/>
            <p:nvPr/>
          </p:nvSpPr>
          <p:spPr>
            <a:xfrm>
              <a:off x="4302740" y="49406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9"/>
            <p:cNvSpPr/>
            <p:nvPr/>
          </p:nvSpPr>
          <p:spPr>
            <a:xfrm>
              <a:off x="4138758" y="49322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9"/>
            <p:cNvSpPr/>
            <p:nvPr/>
          </p:nvSpPr>
          <p:spPr>
            <a:xfrm>
              <a:off x="3973258" y="49414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9"/>
            <p:cNvSpPr/>
            <p:nvPr/>
          </p:nvSpPr>
          <p:spPr>
            <a:xfrm>
              <a:off x="4137239" y="47873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9"/>
            <p:cNvSpPr/>
            <p:nvPr/>
          </p:nvSpPr>
          <p:spPr>
            <a:xfrm>
              <a:off x="4134960" y="46317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9"/>
            <p:cNvSpPr/>
            <p:nvPr/>
          </p:nvSpPr>
          <p:spPr>
            <a:xfrm>
              <a:off x="5121886" y="4945250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9"/>
            <p:cNvSpPr/>
            <p:nvPr/>
          </p:nvSpPr>
          <p:spPr>
            <a:xfrm>
              <a:off x="5124203" y="4789664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9"/>
            <p:cNvSpPr/>
            <p:nvPr/>
          </p:nvSpPr>
          <p:spPr>
            <a:xfrm>
              <a:off x="3974777" y="47851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9"/>
            <p:cNvSpPr/>
            <p:nvPr/>
          </p:nvSpPr>
          <p:spPr>
            <a:xfrm>
              <a:off x="3975537" y="46302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9"/>
            <p:cNvSpPr/>
            <p:nvPr/>
          </p:nvSpPr>
          <p:spPr>
            <a:xfrm>
              <a:off x="5124963" y="4634077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7" name="Google Shape;2367;p29"/>
          <p:cNvSpPr/>
          <p:nvPr/>
        </p:nvSpPr>
        <p:spPr>
          <a:xfrm flipH="1" rot="-5400000">
            <a:off x="8085891" y="-2251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29"/>
          <p:cNvSpPr/>
          <p:nvPr/>
        </p:nvSpPr>
        <p:spPr>
          <a:xfrm rot="-5400000">
            <a:off x="8219528" y="31072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29"/>
          <p:cNvSpPr/>
          <p:nvPr/>
        </p:nvSpPr>
        <p:spPr>
          <a:xfrm flipH="1">
            <a:off x="269855" y="43050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29"/>
          <p:cNvSpPr/>
          <p:nvPr/>
        </p:nvSpPr>
        <p:spPr>
          <a:xfrm flipH="1">
            <a:off x="371387" y="44122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30"/>
          <p:cNvSpPr txBox="1"/>
          <p:nvPr>
            <p:ph idx="1" type="subTitle"/>
          </p:nvPr>
        </p:nvSpPr>
        <p:spPr>
          <a:xfrm>
            <a:off x="1268225" y="1870115"/>
            <a:ext cx="14631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3" name="Google Shape;2373;p30"/>
          <p:cNvSpPr txBox="1"/>
          <p:nvPr>
            <p:ph idx="2" type="subTitle"/>
          </p:nvPr>
        </p:nvSpPr>
        <p:spPr>
          <a:xfrm>
            <a:off x="1104125" y="2269574"/>
            <a:ext cx="1791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4" name="Google Shape;2374;p30"/>
          <p:cNvSpPr txBox="1"/>
          <p:nvPr>
            <p:ph idx="3" type="subTitle"/>
          </p:nvPr>
        </p:nvSpPr>
        <p:spPr>
          <a:xfrm>
            <a:off x="3840450" y="1870115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5" name="Google Shape;2375;p30"/>
          <p:cNvSpPr txBox="1"/>
          <p:nvPr>
            <p:ph idx="4" type="subTitle"/>
          </p:nvPr>
        </p:nvSpPr>
        <p:spPr>
          <a:xfrm>
            <a:off x="3674700" y="2269574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6" name="Google Shape;2376;p30"/>
          <p:cNvSpPr txBox="1"/>
          <p:nvPr>
            <p:ph idx="5" type="subTitle"/>
          </p:nvPr>
        </p:nvSpPr>
        <p:spPr>
          <a:xfrm>
            <a:off x="6412481" y="1870115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7" name="Google Shape;2377;p30"/>
          <p:cNvSpPr txBox="1"/>
          <p:nvPr>
            <p:ph idx="6" type="subTitle"/>
          </p:nvPr>
        </p:nvSpPr>
        <p:spPr>
          <a:xfrm>
            <a:off x="6246731" y="2269574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8" name="Google Shape;2378;p30"/>
          <p:cNvSpPr txBox="1"/>
          <p:nvPr>
            <p:ph idx="7" type="subTitle"/>
          </p:nvPr>
        </p:nvSpPr>
        <p:spPr>
          <a:xfrm>
            <a:off x="1268225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9" name="Google Shape;2379;p30"/>
          <p:cNvSpPr txBox="1"/>
          <p:nvPr>
            <p:ph idx="8" type="subTitle"/>
          </p:nvPr>
        </p:nvSpPr>
        <p:spPr>
          <a:xfrm>
            <a:off x="1102475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0" name="Google Shape;2380;p30"/>
          <p:cNvSpPr txBox="1"/>
          <p:nvPr>
            <p:ph idx="9" type="subTitle"/>
          </p:nvPr>
        </p:nvSpPr>
        <p:spPr>
          <a:xfrm>
            <a:off x="3840450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81" name="Google Shape;2381;p30"/>
          <p:cNvSpPr txBox="1"/>
          <p:nvPr>
            <p:ph idx="13" type="subTitle"/>
          </p:nvPr>
        </p:nvSpPr>
        <p:spPr>
          <a:xfrm>
            <a:off x="3674700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2" name="Google Shape;2382;p30"/>
          <p:cNvSpPr txBox="1"/>
          <p:nvPr>
            <p:ph idx="14" type="subTitle"/>
          </p:nvPr>
        </p:nvSpPr>
        <p:spPr>
          <a:xfrm>
            <a:off x="6412481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83" name="Google Shape;2383;p30"/>
          <p:cNvSpPr txBox="1"/>
          <p:nvPr>
            <p:ph idx="15" type="subTitle"/>
          </p:nvPr>
        </p:nvSpPr>
        <p:spPr>
          <a:xfrm>
            <a:off x="6246731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4" name="Google Shape;2384;p3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5" name="Google Shape;2385;p30"/>
          <p:cNvSpPr/>
          <p:nvPr/>
        </p:nvSpPr>
        <p:spPr>
          <a:xfrm flipH="1">
            <a:off x="843077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30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30"/>
          <p:cNvSpPr/>
          <p:nvPr/>
        </p:nvSpPr>
        <p:spPr>
          <a:xfrm flipH="1" rot="10800000">
            <a:off x="-12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30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30"/>
          <p:cNvSpPr/>
          <p:nvPr/>
        </p:nvSpPr>
        <p:spPr>
          <a:xfrm>
            <a:off x="134475" y="3869941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30"/>
          <p:cNvSpPr/>
          <p:nvPr/>
        </p:nvSpPr>
        <p:spPr>
          <a:xfrm rot="5400000">
            <a:off x="134475" y="447504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30"/>
          <p:cNvSpPr/>
          <p:nvPr/>
        </p:nvSpPr>
        <p:spPr>
          <a:xfrm>
            <a:off x="8567050" y="5905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30"/>
          <p:cNvSpPr/>
          <p:nvPr/>
        </p:nvSpPr>
        <p:spPr>
          <a:xfrm>
            <a:off x="8567050" y="571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30"/>
          <p:cNvSpPr/>
          <p:nvPr/>
        </p:nvSpPr>
        <p:spPr>
          <a:xfrm flipH="1">
            <a:off x="-339183" y="8258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30"/>
          <p:cNvSpPr/>
          <p:nvPr/>
        </p:nvSpPr>
        <p:spPr>
          <a:xfrm flipH="1">
            <a:off x="-237651" y="9330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30"/>
          <p:cNvSpPr/>
          <p:nvPr/>
        </p:nvSpPr>
        <p:spPr>
          <a:xfrm flipH="1">
            <a:off x="8570321" y="35026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30"/>
          <p:cNvSpPr/>
          <p:nvPr/>
        </p:nvSpPr>
        <p:spPr>
          <a:xfrm flipH="1">
            <a:off x="8719209" y="36255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30"/>
          <p:cNvSpPr/>
          <p:nvPr/>
        </p:nvSpPr>
        <p:spPr>
          <a:xfrm flipH="1">
            <a:off x="3091737" y="-1106693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30"/>
          <p:cNvSpPr/>
          <p:nvPr/>
        </p:nvSpPr>
        <p:spPr>
          <a:xfrm flipH="1">
            <a:off x="4060897" y="-983699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9" name="Google Shape;2399;p30"/>
          <p:cNvGrpSpPr/>
          <p:nvPr/>
        </p:nvGrpSpPr>
        <p:grpSpPr>
          <a:xfrm>
            <a:off x="157605" y="1997778"/>
            <a:ext cx="398956" cy="1147945"/>
            <a:chOff x="8625330" y="1912541"/>
            <a:chExt cx="398956" cy="1147945"/>
          </a:xfrm>
        </p:grpSpPr>
        <p:sp>
          <p:nvSpPr>
            <p:cNvPr id="2400" name="Google Shape;2400;p30"/>
            <p:cNvSpPr/>
            <p:nvPr/>
          </p:nvSpPr>
          <p:spPr>
            <a:xfrm>
              <a:off x="8960167" y="2999443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8958648" y="2840780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8957888" y="2683674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8959408" y="2531126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8961687" y="19133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8795426" y="2687473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8794667" y="2529607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8961687" y="20681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8960167" y="2379338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8795426" y="2843857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8795426" y="2377819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8793907" y="2998684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8625330" y="2995607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8960927" y="22229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8796946" y="22145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8629166" y="2378579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8631445" y="22237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8630685" y="2843059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8629166" y="2533405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8795426" y="20696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8630685" y="2688992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0"/>
            <p:cNvSpPr/>
            <p:nvPr/>
          </p:nvSpPr>
          <p:spPr>
            <a:xfrm>
              <a:off x="8793147" y="19140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0"/>
            <p:cNvSpPr/>
            <p:nvPr/>
          </p:nvSpPr>
          <p:spPr>
            <a:xfrm>
              <a:off x="8632965" y="20674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8633724" y="19125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4" name="Google Shape;2424;p30"/>
          <p:cNvGrpSpPr/>
          <p:nvPr/>
        </p:nvGrpSpPr>
        <p:grpSpPr>
          <a:xfrm>
            <a:off x="8625330" y="1997778"/>
            <a:ext cx="398956" cy="1147945"/>
            <a:chOff x="8625330" y="1912541"/>
            <a:chExt cx="398956" cy="1147945"/>
          </a:xfrm>
        </p:grpSpPr>
        <p:sp>
          <p:nvSpPr>
            <p:cNvPr id="2425" name="Google Shape;2425;p30"/>
            <p:cNvSpPr/>
            <p:nvPr/>
          </p:nvSpPr>
          <p:spPr>
            <a:xfrm>
              <a:off x="8960167" y="2999443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8958648" y="2840780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8957888" y="2683674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8959408" y="2531126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8961687" y="19133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8795426" y="2687473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8794667" y="2529607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8961687" y="20681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8960167" y="2379338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8795426" y="2843857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8795426" y="2377819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8793907" y="2998684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8625330" y="2995607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8960927" y="22229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8796946" y="22145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8629166" y="2378579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8631445" y="22237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8630685" y="2843059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8629166" y="2533405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8795426" y="20696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8630685" y="2688992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0"/>
            <p:cNvSpPr/>
            <p:nvPr/>
          </p:nvSpPr>
          <p:spPr>
            <a:xfrm>
              <a:off x="8793147" y="19140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0"/>
            <p:cNvSpPr/>
            <p:nvPr/>
          </p:nvSpPr>
          <p:spPr>
            <a:xfrm>
              <a:off x="8632965" y="20674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0"/>
            <p:cNvSpPr/>
            <p:nvPr/>
          </p:nvSpPr>
          <p:spPr>
            <a:xfrm>
              <a:off x="8633724" y="19125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7" name="Google Shape;287;p4"/>
          <p:cNvSpPr txBox="1"/>
          <p:nvPr>
            <p:ph idx="1" type="body"/>
          </p:nvPr>
        </p:nvSpPr>
        <p:spPr>
          <a:xfrm>
            <a:off x="959775" y="1040100"/>
            <a:ext cx="74709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sp>
        <p:nvSpPr>
          <p:cNvPr id="288" name="Google Shape;288;p4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4"/>
          <p:cNvGrpSpPr/>
          <p:nvPr/>
        </p:nvGrpSpPr>
        <p:grpSpPr>
          <a:xfrm>
            <a:off x="-395554" y="1878269"/>
            <a:ext cx="1001862" cy="1525380"/>
            <a:chOff x="2060921" y="-3413869"/>
            <a:chExt cx="1001862" cy="1525380"/>
          </a:xfrm>
        </p:grpSpPr>
        <p:sp>
          <p:nvSpPr>
            <p:cNvPr id="290" name="Google Shape;290;p4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"/>
          <p:cNvGrpSpPr/>
          <p:nvPr/>
        </p:nvGrpSpPr>
        <p:grpSpPr>
          <a:xfrm>
            <a:off x="-2233707" y="-256851"/>
            <a:ext cx="2946940" cy="1512969"/>
            <a:chOff x="-1306807" y="-1638114"/>
            <a:chExt cx="2946940" cy="1512969"/>
          </a:xfrm>
        </p:grpSpPr>
        <p:sp>
          <p:nvSpPr>
            <p:cNvPr id="293" name="Google Shape;293;p4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4"/>
          <p:cNvSpPr/>
          <p:nvPr/>
        </p:nvSpPr>
        <p:spPr>
          <a:xfrm>
            <a:off x="128050" y="35059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"/>
          <p:cNvSpPr/>
          <p:nvPr/>
        </p:nvSpPr>
        <p:spPr>
          <a:xfrm>
            <a:off x="128063" y="40376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"/>
          <p:cNvSpPr/>
          <p:nvPr/>
        </p:nvSpPr>
        <p:spPr>
          <a:xfrm>
            <a:off x="4176595" y="4757340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4"/>
          <p:cNvGrpSpPr/>
          <p:nvPr/>
        </p:nvGrpSpPr>
        <p:grpSpPr>
          <a:xfrm>
            <a:off x="3967146" y="-825334"/>
            <a:ext cx="1209708" cy="1147945"/>
            <a:chOff x="5235125" y="2636100"/>
            <a:chExt cx="796175" cy="755525"/>
          </a:xfrm>
        </p:grpSpPr>
        <p:sp>
          <p:nvSpPr>
            <p:cNvPr id="300" name="Google Shape;300;p4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31"/>
          <p:cNvSpPr txBox="1"/>
          <p:nvPr>
            <p:ph hasCustomPrompt="1" type="title"/>
          </p:nvPr>
        </p:nvSpPr>
        <p:spPr>
          <a:xfrm>
            <a:off x="1454700" y="1288988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51" name="Google Shape;2451;p31"/>
          <p:cNvSpPr txBox="1"/>
          <p:nvPr>
            <p:ph idx="1" type="subTitle"/>
          </p:nvPr>
        </p:nvSpPr>
        <p:spPr>
          <a:xfrm>
            <a:off x="3429000" y="3936950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2" name="Google Shape;2452;p31"/>
          <p:cNvSpPr txBox="1"/>
          <p:nvPr>
            <p:ph hasCustomPrompt="1" idx="2" type="title"/>
          </p:nvPr>
        </p:nvSpPr>
        <p:spPr>
          <a:xfrm>
            <a:off x="3429000" y="3307319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53" name="Google Shape;2453;p31"/>
          <p:cNvSpPr txBox="1"/>
          <p:nvPr>
            <p:ph idx="3" type="subTitle"/>
          </p:nvPr>
        </p:nvSpPr>
        <p:spPr>
          <a:xfrm>
            <a:off x="5403300" y="1924406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4" name="Google Shape;2454;p31"/>
          <p:cNvSpPr txBox="1"/>
          <p:nvPr>
            <p:ph hasCustomPrompt="1" idx="4" type="title"/>
          </p:nvPr>
        </p:nvSpPr>
        <p:spPr>
          <a:xfrm>
            <a:off x="5403300" y="1288988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55" name="Google Shape;2455;p31"/>
          <p:cNvSpPr txBox="1"/>
          <p:nvPr>
            <p:ph idx="5" type="subTitle"/>
          </p:nvPr>
        </p:nvSpPr>
        <p:spPr>
          <a:xfrm>
            <a:off x="1454700" y="1924406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6" name="Google Shape;2456;p31"/>
          <p:cNvSpPr txBox="1"/>
          <p:nvPr>
            <p:ph idx="6"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7" name="Google Shape;2457;p31"/>
          <p:cNvSpPr/>
          <p:nvPr/>
        </p:nvSpPr>
        <p:spPr>
          <a:xfrm flipH="1">
            <a:off x="8430775" y="0"/>
            <a:ext cx="713100" cy="51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31"/>
          <p:cNvSpPr/>
          <p:nvPr/>
        </p:nvSpPr>
        <p:spPr>
          <a:xfrm flipH="1">
            <a:off x="125" y="0"/>
            <a:ext cx="713100" cy="51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31"/>
          <p:cNvSpPr/>
          <p:nvPr/>
        </p:nvSpPr>
        <p:spPr>
          <a:xfrm>
            <a:off x="8571313" y="40853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31"/>
          <p:cNvSpPr/>
          <p:nvPr/>
        </p:nvSpPr>
        <p:spPr>
          <a:xfrm>
            <a:off x="8571313" y="45425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31"/>
          <p:cNvSpPr/>
          <p:nvPr/>
        </p:nvSpPr>
        <p:spPr>
          <a:xfrm>
            <a:off x="126638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31"/>
          <p:cNvSpPr/>
          <p:nvPr/>
        </p:nvSpPr>
        <p:spPr>
          <a:xfrm>
            <a:off x="126638" y="7819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31"/>
          <p:cNvSpPr/>
          <p:nvPr/>
        </p:nvSpPr>
        <p:spPr>
          <a:xfrm>
            <a:off x="124097" y="193592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31"/>
          <p:cNvSpPr/>
          <p:nvPr/>
        </p:nvSpPr>
        <p:spPr>
          <a:xfrm flipH="1">
            <a:off x="-1746933" y="160203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31"/>
          <p:cNvSpPr/>
          <p:nvPr/>
        </p:nvSpPr>
        <p:spPr>
          <a:xfrm flipH="1">
            <a:off x="-1619461" y="174643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31"/>
          <p:cNvSpPr/>
          <p:nvPr/>
        </p:nvSpPr>
        <p:spPr>
          <a:xfrm flipH="1">
            <a:off x="-1494226" y="180731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31"/>
          <p:cNvSpPr/>
          <p:nvPr/>
        </p:nvSpPr>
        <p:spPr>
          <a:xfrm flipH="1">
            <a:off x="-444329" y="35173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31"/>
          <p:cNvSpPr/>
          <p:nvPr/>
        </p:nvSpPr>
        <p:spPr>
          <a:xfrm flipH="1">
            <a:off x="-295441" y="36402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31"/>
          <p:cNvSpPr/>
          <p:nvPr/>
        </p:nvSpPr>
        <p:spPr>
          <a:xfrm>
            <a:off x="9010489" y="102628"/>
            <a:ext cx="54205" cy="50406"/>
          </a:xfrm>
          <a:custGeom>
            <a:rect b="b" l="l" r="r" t="t"/>
            <a:pathLst>
              <a:path extrusionOk="0" h="1327" w="1427">
                <a:moveTo>
                  <a:pt x="723" y="1"/>
                </a:moveTo>
                <a:lnTo>
                  <a:pt x="1" y="684"/>
                </a:lnTo>
                <a:lnTo>
                  <a:pt x="221" y="784"/>
                </a:lnTo>
                <a:lnTo>
                  <a:pt x="322" y="824"/>
                </a:lnTo>
                <a:lnTo>
                  <a:pt x="422" y="884"/>
                </a:lnTo>
                <a:lnTo>
                  <a:pt x="502" y="1005"/>
                </a:lnTo>
                <a:lnTo>
                  <a:pt x="583" y="1105"/>
                </a:lnTo>
                <a:lnTo>
                  <a:pt x="723" y="1326"/>
                </a:lnTo>
                <a:lnTo>
                  <a:pt x="1426" y="643"/>
                </a:lnTo>
                <a:lnTo>
                  <a:pt x="72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31"/>
          <p:cNvSpPr/>
          <p:nvPr/>
        </p:nvSpPr>
        <p:spPr>
          <a:xfrm>
            <a:off x="9012008" y="258253"/>
            <a:ext cx="54205" cy="51888"/>
          </a:xfrm>
          <a:custGeom>
            <a:rect b="b" l="l" r="r" t="t"/>
            <a:pathLst>
              <a:path extrusionOk="0" h="1366" w="1427">
                <a:moveTo>
                  <a:pt x="703" y="0"/>
                </a:moveTo>
                <a:lnTo>
                  <a:pt x="1" y="643"/>
                </a:lnTo>
                <a:lnTo>
                  <a:pt x="744" y="1366"/>
                </a:lnTo>
                <a:lnTo>
                  <a:pt x="784" y="1225"/>
                </a:lnTo>
                <a:lnTo>
                  <a:pt x="844" y="1125"/>
                </a:lnTo>
                <a:lnTo>
                  <a:pt x="924" y="1024"/>
                </a:lnTo>
                <a:lnTo>
                  <a:pt x="1005" y="944"/>
                </a:lnTo>
                <a:lnTo>
                  <a:pt x="1105" y="864"/>
                </a:lnTo>
                <a:lnTo>
                  <a:pt x="1205" y="803"/>
                </a:lnTo>
                <a:lnTo>
                  <a:pt x="1426" y="683"/>
                </a:lnTo>
                <a:lnTo>
                  <a:pt x="1346" y="582"/>
                </a:lnTo>
                <a:lnTo>
                  <a:pt x="1266" y="522"/>
                </a:lnTo>
                <a:lnTo>
                  <a:pt x="1045" y="402"/>
                </a:lnTo>
                <a:lnTo>
                  <a:pt x="964" y="342"/>
                </a:lnTo>
                <a:lnTo>
                  <a:pt x="884" y="281"/>
                </a:lnTo>
                <a:lnTo>
                  <a:pt x="824" y="181"/>
                </a:lnTo>
                <a:lnTo>
                  <a:pt x="804" y="40"/>
                </a:lnTo>
                <a:lnTo>
                  <a:pt x="784" y="20"/>
                </a:lnTo>
                <a:lnTo>
                  <a:pt x="744" y="20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31"/>
          <p:cNvSpPr/>
          <p:nvPr/>
        </p:nvSpPr>
        <p:spPr>
          <a:xfrm>
            <a:off x="9009729" y="1188771"/>
            <a:ext cx="63359" cy="58003"/>
          </a:xfrm>
          <a:custGeom>
            <a:rect b="b" l="l" r="r" t="t"/>
            <a:pathLst>
              <a:path extrusionOk="0" h="1527" w="1668">
                <a:moveTo>
                  <a:pt x="683" y="0"/>
                </a:moveTo>
                <a:lnTo>
                  <a:pt x="543" y="281"/>
                </a:lnTo>
                <a:lnTo>
                  <a:pt x="462" y="402"/>
                </a:lnTo>
                <a:lnTo>
                  <a:pt x="382" y="502"/>
                </a:lnTo>
                <a:lnTo>
                  <a:pt x="322" y="542"/>
                </a:lnTo>
                <a:lnTo>
                  <a:pt x="261" y="562"/>
                </a:lnTo>
                <a:lnTo>
                  <a:pt x="141" y="582"/>
                </a:lnTo>
                <a:lnTo>
                  <a:pt x="81" y="603"/>
                </a:lnTo>
                <a:lnTo>
                  <a:pt x="21" y="623"/>
                </a:lnTo>
                <a:lnTo>
                  <a:pt x="0" y="663"/>
                </a:lnTo>
                <a:lnTo>
                  <a:pt x="0" y="703"/>
                </a:lnTo>
                <a:lnTo>
                  <a:pt x="844" y="1526"/>
                </a:lnTo>
                <a:lnTo>
                  <a:pt x="884" y="1366"/>
                </a:lnTo>
                <a:lnTo>
                  <a:pt x="924" y="1245"/>
                </a:lnTo>
                <a:lnTo>
                  <a:pt x="1004" y="1145"/>
                </a:lnTo>
                <a:lnTo>
                  <a:pt x="1105" y="1044"/>
                </a:lnTo>
                <a:lnTo>
                  <a:pt x="1225" y="964"/>
                </a:lnTo>
                <a:lnTo>
                  <a:pt x="1346" y="884"/>
                </a:lnTo>
                <a:lnTo>
                  <a:pt x="1667" y="743"/>
                </a:lnTo>
                <a:lnTo>
                  <a:pt x="1265" y="562"/>
                </a:lnTo>
                <a:lnTo>
                  <a:pt x="1125" y="482"/>
                </a:lnTo>
                <a:lnTo>
                  <a:pt x="1004" y="402"/>
                </a:lnTo>
                <a:lnTo>
                  <a:pt x="964" y="362"/>
                </a:lnTo>
                <a:lnTo>
                  <a:pt x="944" y="301"/>
                </a:lnTo>
                <a:lnTo>
                  <a:pt x="904" y="161"/>
                </a:lnTo>
                <a:lnTo>
                  <a:pt x="884" y="101"/>
                </a:lnTo>
                <a:lnTo>
                  <a:pt x="844" y="40"/>
                </a:lnTo>
                <a:lnTo>
                  <a:pt x="78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1"/>
          <p:cNvSpPr/>
          <p:nvPr/>
        </p:nvSpPr>
        <p:spPr>
          <a:xfrm>
            <a:off x="8847267" y="1189531"/>
            <a:ext cx="63359" cy="58003"/>
          </a:xfrm>
          <a:custGeom>
            <a:rect b="b" l="l" r="r" t="t"/>
            <a:pathLst>
              <a:path extrusionOk="0" h="1527" w="1668">
                <a:moveTo>
                  <a:pt x="743" y="0"/>
                </a:moveTo>
                <a:lnTo>
                  <a:pt x="0" y="723"/>
                </a:lnTo>
                <a:lnTo>
                  <a:pt x="784" y="1526"/>
                </a:lnTo>
                <a:lnTo>
                  <a:pt x="824" y="1386"/>
                </a:lnTo>
                <a:lnTo>
                  <a:pt x="884" y="1245"/>
                </a:lnTo>
                <a:lnTo>
                  <a:pt x="964" y="1125"/>
                </a:lnTo>
                <a:lnTo>
                  <a:pt x="1065" y="1044"/>
                </a:lnTo>
                <a:lnTo>
                  <a:pt x="1185" y="964"/>
                </a:lnTo>
                <a:lnTo>
                  <a:pt x="1326" y="884"/>
                </a:lnTo>
                <a:lnTo>
                  <a:pt x="1667" y="743"/>
                </a:lnTo>
                <a:lnTo>
                  <a:pt x="1266" y="583"/>
                </a:lnTo>
                <a:lnTo>
                  <a:pt x="1125" y="502"/>
                </a:lnTo>
                <a:lnTo>
                  <a:pt x="1025" y="442"/>
                </a:lnTo>
                <a:lnTo>
                  <a:pt x="944" y="342"/>
                </a:lnTo>
                <a:lnTo>
                  <a:pt x="864" y="221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31"/>
          <p:cNvSpPr/>
          <p:nvPr/>
        </p:nvSpPr>
        <p:spPr>
          <a:xfrm>
            <a:off x="9004373" y="409243"/>
            <a:ext cx="64119" cy="55724"/>
          </a:xfrm>
          <a:custGeom>
            <a:rect b="b" l="l" r="r" t="t"/>
            <a:pathLst>
              <a:path extrusionOk="0" h="1467" w="1688">
                <a:moveTo>
                  <a:pt x="864" y="1"/>
                </a:moveTo>
                <a:lnTo>
                  <a:pt x="764" y="262"/>
                </a:lnTo>
                <a:lnTo>
                  <a:pt x="704" y="362"/>
                </a:lnTo>
                <a:lnTo>
                  <a:pt x="643" y="463"/>
                </a:lnTo>
                <a:lnTo>
                  <a:pt x="523" y="543"/>
                </a:lnTo>
                <a:lnTo>
                  <a:pt x="382" y="623"/>
                </a:lnTo>
                <a:lnTo>
                  <a:pt x="1" y="844"/>
                </a:lnTo>
                <a:lnTo>
                  <a:pt x="162" y="864"/>
                </a:lnTo>
                <a:lnTo>
                  <a:pt x="302" y="904"/>
                </a:lnTo>
                <a:lnTo>
                  <a:pt x="423" y="965"/>
                </a:lnTo>
                <a:lnTo>
                  <a:pt x="543" y="1025"/>
                </a:lnTo>
                <a:lnTo>
                  <a:pt x="623" y="1085"/>
                </a:lnTo>
                <a:lnTo>
                  <a:pt x="704" y="1186"/>
                </a:lnTo>
                <a:lnTo>
                  <a:pt x="744" y="1286"/>
                </a:lnTo>
                <a:lnTo>
                  <a:pt x="784" y="1406"/>
                </a:lnTo>
                <a:lnTo>
                  <a:pt x="804" y="1427"/>
                </a:lnTo>
                <a:lnTo>
                  <a:pt x="864" y="1447"/>
                </a:lnTo>
                <a:lnTo>
                  <a:pt x="985" y="1467"/>
                </a:lnTo>
                <a:lnTo>
                  <a:pt x="1045" y="1286"/>
                </a:lnTo>
                <a:lnTo>
                  <a:pt x="1065" y="1206"/>
                </a:lnTo>
                <a:lnTo>
                  <a:pt x="1105" y="1145"/>
                </a:lnTo>
                <a:lnTo>
                  <a:pt x="1246" y="1045"/>
                </a:lnTo>
                <a:lnTo>
                  <a:pt x="1386" y="945"/>
                </a:lnTo>
                <a:lnTo>
                  <a:pt x="1688" y="744"/>
                </a:lnTo>
                <a:lnTo>
                  <a:pt x="1547" y="684"/>
                </a:lnTo>
                <a:lnTo>
                  <a:pt x="1427" y="623"/>
                </a:lnTo>
                <a:lnTo>
                  <a:pt x="1306" y="543"/>
                </a:lnTo>
                <a:lnTo>
                  <a:pt x="1206" y="463"/>
                </a:lnTo>
                <a:lnTo>
                  <a:pt x="1105" y="362"/>
                </a:lnTo>
                <a:lnTo>
                  <a:pt x="1025" y="262"/>
                </a:lnTo>
                <a:lnTo>
                  <a:pt x="8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31"/>
          <p:cNvSpPr/>
          <p:nvPr/>
        </p:nvSpPr>
        <p:spPr>
          <a:xfrm>
            <a:off x="9009729" y="1030868"/>
            <a:ext cx="57243" cy="58003"/>
          </a:xfrm>
          <a:custGeom>
            <a:rect b="b" l="l" r="r" t="t"/>
            <a:pathLst>
              <a:path extrusionOk="0" h="1527" w="1507">
                <a:moveTo>
                  <a:pt x="743" y="1"/>
                </a:moveTo>
                <a:lnTo>
                  <a:pt x="563" y="322"/>
                </a:lnTo>
                <a:lnTo>
                  <a:pt x="482" y="442"/>
                </a:lnTo>
                <a:lnTo>
                  <a:pt x="402" y="563"/>
                </a:lnTo>
                <a:lnTo>
                  <a:pt x="342" y="603"/>
                </a:lnTo>
                <a:lnTo>
                  <a:pt x="282" y="623"/>
                </a:lnTo>
                <a:lnTo>
                  <a:pt x="141" y="643"/>
                </a:lnTo>
                <a:lnTo>
                  <a:pt x="41" y="663"/>
                </a:lnTo>
                <a:lnTo>
                  <a:pt x="0" y="683"/>
                </a:lnTo>
                <a:lnTo>
                  <a:pt x="0" y="744"/>
                </a:lnTo>
                <a:lnTo>
                  <a:pt x="763" y="1527"/>
                </a:lnTo>
                <a:lnTo>
                  <a:pt x="1506" y="744"/>
                </a:lnTo>
                <a:lnTo>
                  <a:pt x="1265" y="643"/>
                </a:lnTo>
                <a:lnTo>
                  <a:pt x="1145" y="563"/>
                </a:lnTo>
                <a:lnTo>
                  <a:pt x="1024" y="483"/>
                </a:lnTo>
                <a:lnTo>
                  <a:pt x="944" y="382"/>
                </a:lnTo>
                <a:lnTo>
                  <a:pt x="884" y="282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31"/>
          <p:cNvSpPr/>
          <p:nvPr/>
        </p:nvSpPr>
        <p:spPr>
          <a:xfrm>
            <a:off x="8845748" y="1030868"/>
            <a:ext cx="65638" cy="61840"/>
          </a:xfrm>
          <a:custGeom>
            <a:rect b="b" l="l" r="r" t="t"/>
            <a:pathLst>
              <a:path extrusionOk="0" h="1628" w="1728">
                <a:moveTo>
                  <a:pt x="763" y="1"/>
                </a:moveTo>
                <a:lnTo>
                  <a:pt x="583" y="302"/>
                </a:lnTo>
                <a:lnTo>
                  <a:pt x="502" y="422"/>
                </a:lnTo>
                <a:lnTo>
                  <a:pt x="422" y="543"/>
                </a:lnTo>
                <a:lnTo>
                  <a:pt x="362" y="583"/>
                </a:lnTo>
                <a:lnTo>
                  <a:pt x="302" y="603"/>
                </a:lnTo>
                <a:lnTo>
                  <a:pt x="161" y="643"/>
                </a:lnTo>
                <a:lnTo>
                  <a:pt x="101" y="683"/>
                </a:lnTo>
                <a:lnTo>
                  <a:pt x="40" y="724"/>
                </a:lnTo>
                <a:lnTo>
                  <a:pt x="20" y="784"/>
                </a:lnTo>
                <a:lnTo>
                  <a:pt x="0" y="884"/>
                </a:lnTo>
                <a:lnTo>
                  <a:pt x="141" y="924"/>
                </a:lnTo>
                <a:lnTo>
                  <a:pt x="261" y="985"/>
                </a:lnTo>
                <a:lnTo>
                  <a:pt x="362" y="1065"/>
                </a:lnTo>
                <a:lnTo>
                  <a:pt x="462" y="1165"/>
                </a:lnTo>
                <a:lnTo>
                  <a:pt x="623" y="1406"/>
                </a:lnTo>
                <a:lnTo>
                  <a:pt x="703" y="1527"/>
                </a:lnTo>
                <a:lnTo>
                  <a:pt x="824" y="1627"/>
                </a:lnTo>
                <a:lnTo>
                  <a:pt x="864" y="1467"/>
                </a:lnTo>
                <a:lnTo>
                  <a:pt x="924" y="1326"/>
                </a:lnTo>
                <a:lnTo>
                  <a:pt x="984" y="1226"/>
                </a:lnTo>
                <a:lnTo>
                  <a:pt x="1085" y="1125"/>
                </a:lnTo>
                <a:lnTo>
                  <a:pt x="1205" y="1025"/>
                </a:lnTo>
                <a:lnTo>
                  <a:pt x="1366" y="965"/>
                </a:lnTo>
                <a:lnTo>
                  <a:pt x="1526" y="904"/>
                </a:lnTo>
                <a:lnTo>
                  <a:pt x="1727" y="844"/>
                </a:lnTo>
                <a:lnTo>
                  <a:pt x="1306" y="643"/>
                </a:lnTo>
                <a:lnTo>
                  <a:pt x="1145" y="583"/>
                </a:lnTo>
                <a:lnTo>
                  <a:pt x="1044" y="503"/>
                </a:lnTo>
                <a:lnTo>
                  <a:pt x="964" y="402"/>
                </a:lnTo>
                <a:lnTo>
                  <a:pt x="904" y="282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31"/>
          <p:cNvSpPr/>
          <p:nvPr/>
        </p:nvSpPr>
        <p:spPr>
          <a:xfrm>
            <a:off x="9007450" y="568666"/>
            <a:ext cx="58003" cy="53445"/>
          </a:xfrm>
          <a:custGeom>
            <a:rect b="b" l="l" r="r" t="t"/>
            <a:pathLst>
              <a:path extrusionOk="0" h="1407" w="1527">
                <a:moveTo>
                  <a:pt x="783" y="1"/>
                </a:moveTo>
                <a:lnTo>
                  <a:pt x="683" y="161"/>
                </a:lnTo>
                <a:lnTo>
                  <a:pt x="623" y="282"/>
                </a:lnTo>
                <a:lnTo>
                  <a:pt x="542" y="362"/>
                </a:lnTo>
                <a:lnTo>
                  <a:pt x="422" y="442"/>
                </a:lnTo>
                <a:lnTo>
                  <a:pt x="301" y="523"/>
                </a:lnTo>
                <a:lnTo>
                  <a:pt x="0" y="663"/>
                </a:lnTo>
                <a:lnTo>
                  <a:pt x="301" y="844"/>
                </a:lnTo>
                <a:lnTo>
                  <a:pt x="422" y="904"/>
                </a:lnTo>
                <a:lnTo>
                  <a:pt x="542" y="984"/>
                </a:lnTo>
                <a:lnTo>
                  <a:pt x="582" y="1045"/>
                </a:lnTo>
                <a:lnTo>
                  <a:pt x="603" y="1105"/>
                </a:lnTo>
                <a:lnTo>
                  <a:pt x="643" y="1225"/>
                </a:lnTo>
                <a:lnTo>
                  <a:pt x="683" y="1346"/>
                </a:lnTo>
                <a:lnTo>
                  <a:pt x="703" y="1386"/>
                </a:lnTo>
                <a:lnTo>
                  <a:pt x="763" y="1406"/>
                </a:lnTo>
                <a:lnTo>
                  <a:pt x="1526" y="68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31"/>
          <p:cNvSpPr/>
          <p:nvPr/>
        </p:nvSpPr>
        <p:spPr>
          <a:xfrm>
            <a:off x="9009729" y="878320"/>
            <a:ext cx="58763" cy="55724"/>
          </a:xfrm>
          <a:custGeom>
            <a:rect b="b" l="l" r="r" t="t"/>
            <a:pathLst>
              <a:path extrusionOk="0" h="1467" w="1547">
                <a:moveTo>
                  <a:pt x="643" y="1"/>
                </a:moveTo>
                <a:lnTo>
                  <a:pt x="603" y="41"/>
                </a:lnTo>
                <a:lnTo>
                  <a:pt x="563" y="141"/>
                </a:lnTo>
                <a:lnTo>
                  <a:pt x="543" y="282"/>
                </a:lnTo>
                <a:lnTo>
                  <a:pt x="522" y="342"/>
                </a:lnTo>
                <a:lnTo>
                  <a:pt x="502" y="402"/>
                </a:lnTo>
                <a:lnTo>
                  <a:pt x="442" y="463"/>
                </a:lnTo>
                <a:lnTo>
                  <a:pt x="362" y="503"/>
                </a:lnTo>
                <a:lnTo>
                  <a:pt x="201" y="523"/>
                </a:lnTo>
                <a:lnTo>
                  <a:pt x="121" y="543"/>
                </a:lnTo>
                <a:lnTo>
                  <a:pt x="61" y="563"/>
                </a:lnTo>
                <a:lnTo>
                  <a:pt x="21" y="603"/>
                </a:lnTo>
                <a:lnTo>
                  <a:pt x="0" y="663"/>
                </a:lnTo>
                <a:lnTo>
                  <a:pt x="784" y="1467"/>
                </a:lnTo>
                <a:lnTo>
                  <a:pt x="924" y="1226"/>
                </a:lnTo>
                <a:lnTo>
                  <a:pt x="984" y="1105"/>
                </a:lnTo>
                <a:lnTo>
                  <a:pt x="1065" y="1005"/>
                </a:lnTo>
                <a:lnTo>
                  <a:pt x="1165" y="924"/>
                </a:lnTo>
                <a:lnTo>
                  <a:pt x="1286" y="864"/>
                </a:lnTo>
                <a:lnTo>
                  <a:pt x="1547" y="764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31"/>
          <p:cNvSpPr/>
          <p:nvPr/>
        </p:nvSpPr>
        <p:spPr>
          <a:xfrm>
            <a:off x="8844988" y="873762"/>
            <a:ext cx="58003" cy="64119"/>
          </a:xfrm>
          <a:custGeom>
            <a:rect b="b" l="l" r="r" t="t"/>
            <a:pathLst>
              <a:path extrusionOk="0" h="1688" w="1527">
                <a:moveTo>
                  <a:pt x="783" y="0"/>
                </a:moveTo>
                <a:lnTo>
                  <a:pt x="623" y="322"/>
                </a:lnTo>
                <a:lnTo>
                  <a:pt x="542" y="442"/>
                </a:lnTo>
                <a:lnTo>
                  <a:pt x="462" y="542"/>
                </a:lnTo>
                <a:lnTo>
                  <a:pt x="362" y="623"/>
                </a:lnTo>
                <a:lnTo>
                  <a:pt x="241" y="703"/>
                </a:lnTo>
                <a:lnTo>
                  <a:pt x="0" y="804"/>
                </a:lnTo>
                <a:lnTo>
                  <a:pt x="141" y="864"/>
                </a:lnTo>
                <a:lnTo>
                  <a:pt x="281" y="944"/>
                </a:lnTo>
                <a:lnTo>
                  <a:pt x="382" y="1024"/>
                </a:lnTo>
                <a:lnTo>
                  <a:pt x="462" y="1125"/>
                </a:lnTo>
                <a:lnTo>
                  <a:pt x="542" y="1245"/>
                </a:lnTo>
                <a:lnTo>
                  <a:pt x="623" y="1386"/>
                </a:lnTo>
                <a:lnTo>
                  <a:pt x="783" y="1687"/>
                </a:lnTo>
                <a:lnTo>
                  <a:pt x="964" y="1346"/>
                </a:lnTo>
                <a:lnTo>
                  <a:pt x="1044" y="1205"/>
                </a:lnTo>
                <a:lnTo>
                  <a:pt x="1125" y="1085"/>
                </a:lnTo>
                <a:lnTo>
                  <a:pt x="1185" y="1044"/>
                </a:lnTo>
                <a:lnTo>
                  <a:pt x="1245" y="1024"/>
                </a:lnTo>
                <a:lnTo>
                  <a:pt x="1366" y="1004"/>
                </a:lnTo>
                <a:lnTo>
                  <a:pt x="1446" y="984"/>
                </a:lnTo>
                <a:lnTo>
                  <a:pt x="1486" y="924"/>
                </a:lnTo>
                <a:lnTo>
                  <a:pt x="1526" y="864"/>
                </a:lnTo>
                <a:lnTo>
                  <a:pt x="1526" y="763"/>
                </a:lnTo>
                <a:lnTo>
                  <a:pt x="1406" y="723"/>
                </a:lnTo>
                <a:lnTo>
                  <a:pt x="1285" y="683"/>
                </a:lnTo>
                <a:lnTo>
                  <a:pt x="1165" y="603"/>
                </a:lnTo>
                <a:lnTo>
                  <a:pt x="1085" y="522"/>
                </a:lnTo>
                <a:lnTo>
                  <a:pt x="984" y="422"/>
                </a:lnTo>
                <a:lnTo>
                  <a:pt x="904" y="302"/>
                </a:lnTo>
                <a:lnTo>
                  <a:pt x="844" y="161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31"/>
          <p:cNvSpPr/>
          <p:nvPr/>
        </p:nvSpPr>
        <p:spPr>
          <a:xfrm>
            <a:off x="9009729" y="724253"/>
            <a:ext cx="57243" cy="53445"/>
          </a:xfrm>
          <a:custGeom>
            <a:rect b="b" l="l" r="r" t="t"/>
            <a:pathLst>
              <a:path extrusionOk="0" h="1407" w="1507">
                <a:moveTo>
                  <a:pt x="763" y="1"/>
                </a:moveTo>
                <a:lnTo>
                  <a:pt x="0" y="724"/>
                </a:lnTo>
                <a:lnTo>
                  <a:pt x="261" y="864"/>
                </a:lnTo>
                <a:lnTo>
                  <a:pt x="382" y="924"/>
                </a:lnTo>
                <a:lnTo>
                  <a:pt x="502" y="1005"/>
                </a:lnTo>
                <a:lnTo>
                  <a:pt x="543" y="1065"/>
                </a:lnTo>
                <a:lnTo>
                  <a:pt x="563" y="1125"/>
                </a:lnTo>
                <a:lnTo>
                  <a:pt x="603" y="1246"/>
                </a:lnTo>
                <a:lnTo>
                  <a:pt x="623" y="1306"/>
                </a:lnTo>
                <a:lnTo>
                  <a:pt x="683" y="1366"/>
                </a:lnTo>
                <a:lnTo>
                  <a:pt x="743" y="1386"/>
                </a:lnTo>
                <a:lnTo>
                  <a:pt x="844" y="1406"/>
                </a:lnTo>
                <a:lnTo>
                  <a:pt x="864" y="1266"/>
                </a:lnTo>
                <a:lnTo>
                  <a:pt x="924" y="1145"/>
                </a:lnTo>
                <a:lnTo>
                  <a:pt x="984" y="1045"/>
                </a:lnTo>
                <a:lnTo>
                  <a:pt x="1085" y="965"/>
                </a:lnTo>
                <a:lnTo>
                  <a:pt x="1306" y="844"/>
                </a:lnTo>
                <a:lnTo>
                  <a:pt x="1506" y="704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31"/>
          <p:cNvSpPr/>
          <p:nvPr/>
        </p:nvSpPr>
        <p:spPr>
          <a:xfrm>
            <a:off x="8846508" y="721214"/>
            <a:ext cx="60282" cy="55724"/>
          </a:xfrm>
          <a:custGeom>
            <a:rect b="b" l="l" r="r" t="t"/>
            <a:pathLst>
              <a:path extrusionOk="0" h="1467" w="1587">
                <a:moveTo>
                  <a:pt x="723" y="0"/>
                </a:moveTo>
                <a:lnTo>
                  <a:pt x="583" y="261"/>
                </a:lnTo>
                <a:lnTo>
                  <a:pt x="502" y="382"/>
                </a:lnTo>
                <a:lnTo>
                  <a:pt x="422" y="482"/>
                </a:lnTo>
                <a:lnTo>
                  <a:pt x="362" y="522"/>
                </a:lnTo>
                <a:lnTo>
                  <a:pt x="302" y="563"/>
                </a:lnTo>
                <a:lnTo>
                  <a:pt x="161" y="583"/>
                </a:lnTo>
                <a:lnTo>
                  <a:pt x="101" y="603"/>
                </a:lnTo>
                <a:lnTo>
                  <a:pt x="41" y="623"/>
                </a:lnTo>
                <a:lnTo>
                  <a:pt x="0" y="663"/>
                </a:lnTo>
                <a:lnTo>
                  <a:pt x="0" y="723"/>
                </a:lnTo>
                <a:lnTo>
                  <a:pt x="743" y="1466"/>
                </a:lnTo>
                <a:lnTo>
                  <a:pt x="1587" y="623"/>
                </a:lnTo>
                <a:lnTo>
                  <a:pt x="1587" y="623"/>
                </a:lnTo>
                <a:lnTo>
                  <a:pt x="1386" y="643"/>
                </a:lnTo>
                <a:lnTo>
                  <a:pt x="1245" y="623"/>
                </a:lnTo>
                <a:lnTo>
                  <a:pt x="1125" y="563"/>
                </a:lnTo>
                <a:lnTo>
                  <a:pt x="1024" y="482"/>
                </a:lnTo>
                <a:lnTo>
                  <a:pt x="944" y="362"/>
                </a:lnTo>
                <a:lnTo>
                  <a:pt x="884" y="26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31"/>
          <p:cNvSpPr/>
          <p:nvPr/>
        </p:nvSpPr>
        <p:spPr>
          <a:xfrm>
            <a:off x="8848787" y="103426"/>
            <a:ext cx="53445" cy="54167"/>
          </a:xfrm>
          <a:custGeom>
            <a:rect b="b" l="l" r="r" t="t"/>
            <a:pathLst>
              <a:path extrusionOk="0" h="1426" w="1407">
                <a:moveTo>
                  <a:pt x="683" y="0"/>
                </a:moveTo>
                <a:lnTo>
                  <a:pt x="1" y="622"/>
                </a:lnTo>
                <a:lnTo>
                  <a:pt x="804" y="1426"/>
                </a:lnTo>
                <a:lnTo>
                  <a:pt x="804" y="1265"/>
                </a:lnTo>
                <a:lnTo>
                  <a:pt x="824" y="1145"/>
                </a:lnTo>
                <a:lnTo>
                  <a:pt x="864" y="1024"/>
                </a:lnTo>
                <a:lnTo>
                  <a:pt x="904" y="944"/>
                </a:lnTo>
                <a:lnTo>
                  <a:pt x="985" y="884"/>
                </a:lnTo>
                <a:lnTo>
                  <a:pt x="1065" y="823"/>
                </a:lnTo>
                <a:lnTo>
                  <a:pt x="1165" y="783"/>
                </a:lnTo>
                <a:lnTo>
                  <a:pt x="1286" y="763"/>
                </a:lnTo>
                <a:lnTo>
                  <a:pt x="1326" y="743"/>
                </a:lnTo>
                <a:lnTo>
                  <a:pt x="1366" y="703"/>
                </a:lnTo>
                <a:lnTo>
                  <a:pt x="1386" y="683"/>
                </a:lnTo>
                <a:lnTo>
                  <a:pt x="1406" y="643"/>
                </a:lnTo>
                <a:lnTo>
                  <a:pt x="1386" y="602"/>
                </a:lnTo>
                <a:lnTo>
                  <a:pt x="1366" y="562"/>
                </a:lnTo>
                <a:lnTo>
                  <a:pt x="1306" y="502"/>
                </a:lnTo>
                <a:lnTo>
                  <a:pt x="1145" y="442"/>
                </a:lnTo>
                <a:lnTo>
                  <a:pt x="985" y="361"/>
                </a:lnTo>
                <a:lnTo>
                  <a:pt x="924" y="321"/>
                </a:lnTo>
                <a:lnTo>
                  <a:pt x="864" y="261"/>
                </a:lnTo>
                <a:lnTo>
                  <a:pt x="824" y="181"/>
                </a:lnTo>
                <a:lnTo>
                  <a:pt x="804" y="80"/>
                </a:lnTo>
                <a:lnTo>
                  <a:pt x="784" y="40"/>
                </a:lnTo>
                <a:lnTo>
                  <a:pt x="74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31"/>
          <p:cNvSpPr/>
          <p:nvPr/>
        </p:nvSpPr>
        <p:spPr>
          <a:xfrm>
            <a:off x="8682526" y="877560"/>
            <a:ext cx="61802" cy="57243"/>
          </a:xfrm>
          <a:custGeom>
            <a:rect b="b" l="l" r="r" t="t"/>
            <a:pathLst>
              <a:path extrusionOk="0" h="1507" w="1627">
                <a:moveTo>
                  <a:pt x="743" y="1"/>
                </a:moveTo>
                <a:lnTo>
                  <a:pt x="703" y="161"/>
                </a:lnTo>
                <a:lnTo>
                  <a:pt x="643" y="282"/>
                </a:lnTo>
                <a:lnTo>
                  <a:pt x="542" y="382"/>
                </a:lnTo>
                <a:lnTo>
                  <a:pt x="422" y="463"/>
                </a:lnTo>
                <a:lnTo>
                  <a:pt x="201" y="563"/>
                </a:lnTo>
                <a:lnTo>
                  <a:pt x="81" y="623"/>
                </a:lnTo>
                <a:lnTo>
                  <a:pt x="0" y="704"/>
                </a:lnTo>
                <a:lnTo>
                  <a:pt x="763" y="1507"/>
                </a:lnTo>
                <a:lnTo>
                  <a:pt x="884" y="1266"/>
                </a:lnTo>
                <a:lnTo>
                  <a:pt x="964" y="1145"/>
                </a:lnTo>
                <a:lnTo>
                  <a:pt x="1044" y="1045"/>
                </a:lnTo>
                <a:lnTo>
                  <a:pt x="1145" y="965"/>
                </a:lnTo>
                <a:lnTo>
                  <a:pt x="1285" y="904"/>
                </a:lnTo>
                <a:lnTo>
                  <a:pt x="1627" y="744"/>
                </a:lnTo>
                <a:lnTo>
                  <a:pt x="1265" y="583"/>
                </a:lnTo>
                <a:lnTo>
                  <a:pt x="1125" y="523"/>
                </a:lnTo>
                <a:lnTo>
                  <a:pt x="1024" y="442"/>
                </a:lnTo>
                <a:lnTo>
                  <a:pt x="944" y="342"/>
                </a:lnTo>
                <a:lnTo>
                  <a:pt x="864" y="242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31"/>
          <p:cNvSpPr/>
          <p:nvPr/>
        </p:nvSpPr>
        <p:spPr>
          <a:xfrm>
            <a:off x="8681767" y="719694"/>
            <a:ext cx="61802" cy="58763"/>
          </a:xfrm>
          <a:custGeom>
            <a:rect b="b" l="l" r="r" t="t"/>
            <a:pathLst>
              <a:path extrusionOk="0" h="1547" w="1627">
                <a:moveTo>
                  <a:pt x="723" y="0"/>
                </a:moveTo>
                <a:lnTo>
                  <a:pt x="603" y="281"/>
                </a:lnTo>
                <a:lnTo>
                  <a:pt x="542" y="382"/>
                </a:lnTo>
                <a:lnTo>
                  <a:pt x="482" y="462"/>
                </a:lnTo>
                <a:lnTo>
                  <a:pt x="362" y="562"/>
                </a:lnTo>
                <a:lnTo>
                  <a:pt x="241" y="623"/>
                </a:lnTo>
                <a:lnTo>
                  <a:pt x="0" y="763"/>
                </a:lnTo>
                <a:lnTo>
                  <a:pt x="783" y="1546"/>
                </a:lnTo>
                <a:lnTo>
                  <a:pt x="904" y="1305"/>
                </a:lnTo>
                <a:lnTo>
                  <a:pt x="964" y="1185"/>
                </a:lnTo>
                <a:lnTo>
                  <a:pt x="1064" y="1085"/>
                </a:lnTo>
                <a:lnTo>
                  <a:pt x="1165" y="1024"/>
                </a:lnTo>
                <a:lnTo>
                  <a:pt x="1285" y="944"/>
                </a:lnTo>
                <a:lnTo>
                  <a:pt x="1627" y="803"/>
                </a:lnTo>
                <a:lnTo>
                  <a:pt x="1285" y="643"/>
                </a:lnTo>
                <a:lnTo>
                  <a:pt x="1145" y="583"/>
                </a:lnTo>
                <a:lnTo>
                  <a:pt x="1044" y="502"/>
                </a:lnTo>
                <a:lnTo>
                  <a:pt x="944" y="402"/>
                </a:lnTo>
                <a:lnTo>
                  <a:pt x="884" y="28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31"/>
          <p:cNvSpPr/>
          <p:nvPr/>
        </p:nvSpPr>
        <p:spPr>
          <a:xfrm>
            <a:off x="8848787" y="258253"/>
            <a:ext cx="52685" cy="49608"/>
          </a:xfrm>
          <a:custGeom>
            <a:rect b="b" l="l" r="r" t="t"/>
            <a:pathLst>
              <a:path extrusionOk="0" h="1306" w="1387">
                <a:moveTo>
                  <a:pt x="663" y="0"/>
                </a:moveTo>
                <a:lnTo>
                  <a:pt x="583" y="60"/>
                </a:lnTo>
                <a:lnTo>
                  <a:pt x="523" y="141"/>
                </a:lnTo>
                <a:lnTo>
                  <a:pt x="422" y="301"/>
                </a:lnTo>
                <a:lnTo>
                  <a:pt x="342" y="382"/>
                </a:lnTo>
                <a:lnTo>
                  <a:pt x="262" y="462"/>
                </a:lnTo>
                <a:lnTo>
                  <a:pt x="161" y="522"/>
                </a:lnTo>
                <a:lnTo>
                  <a:pt x="41" y="542"/>
                </a:lnTo>
                <a:lnTo>
                  <a:pt x="21" y="562"/>
                </a:lnTo>
                <a:lnTo>
                  <a:pt x="21" y="603"/>
                </a:lnTo>
                <a:lnTo>
                  <a:pt x="1" y="643"/>
                </a:lnTo>
                <a:lnTo>
                  <a:pt x="663" y="1305"/>
                </a:lnTo>
                <a:lnTo>
                  <a:pt x="138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31"/>
          <p:cNvSpPr/>
          <p:nvPr/>
        </p:nvSpPr>
        <p:spPr>
          <a:xfrm>
            <a:off x="8847267" y="569426"/>
            <a:ext cx="55724" cy="53445"/>
          </a:xfrm>
          <a:custGeom>
            <a:rect b="b" l="l" r="r" t="t"/>
            <a:pathLst>
              <a:path extrusionOk="0" h="1407" w="1467">
                <a:moveTo>
                  <a:pt x="703" y="1"/>
                </a:moveTo>
                <a:lnTo>
                  <a:pt x="0" y="663"/>
                </a:lnTo>
                <a:lnTo>
                  <a:pt x="804" y="1406"/>
                </a:lnTo>
                <a:lnTo>
                  <a:pt x="824" y="1246"/>
                </a:lnTo>
                <a:lnTo>
                  <a:pt x="864" y="1125"/>
                </a:lnTo>
                <a:lnTo>
                  <a:pt x="944" y="1025"/>
                </a:lnTo>
                <a:lnTo>
                  <a:pt x="1045" y="944"/>
                </a:lnTo>
                <a:lnTo>
                  <a:pt x="1145" y="884"/>
                </a:lnTo>
                <a:lnTo>
                  <a:pt x="1245" y="824"/>
                </a:lnTo>
                <a:lnTo>
                  <a:pt x="1466" y="683"/>
                </a:lnTo>
                <a:lnTo>
                  <a:pt x="7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31"/>
          <p:cNvSpPr/>
          <p:nvPr/>
        </p:nvSpPr>
        <p:spPr>
          <a:xfrm>
            <a:off x="8682526" y="1033944"/>
            <a:ext cx="57243" cy="57205"/>
          </a:xfrm>
          <a:custGeom>
            <a:rect b="b" l="l" r="r" t="t"/>
            <a:pathLst>
              <a:path extrusionOk="0" h="1506" w="1507">
                <a:moveTo>
                  <a:pt x="723" y="0"/>
                </a:moveTo>
                <a:lnTo>
                  <a:pt x="0" y="743"/>
                </a:lnTo>
                <a:lnTo>
                  <a:pt x="804" y="1506"/>
                </a:lnTo>
                <a:lnTo>
                  <a:pt x="844" y="1365"/>
                </a:lnTo>
                <a:lnTo>
                  <a:pt x="884" y="1225"/>
                </a:lnTo>
                <a:lnTo>
                  <a:pt x="964" y="1124"/>
                </a:lnTo>
                <a:lnTo>
                  <a:pt x="1044" y="1044"/>
                </a:lnTo>
                <a:lnTo>
                  <a:pt x="1145" y="964"/>
                </a:lnTo>
                <a:lnTo>
                  <a:pt x="1245" y="904"/>
                </a:lnTo>
                <a:lnTo>
                  <a:pt x="1366" y="843"/>
                </a:lnTo>
                <a:lnTo>
                  <a:pt x="1506" y="823"/>
                </a:lnTo>
                <a:lnTo>
                  <a:pt x="1486" y="723"/>
                </a:lnTo>
                <a:lnTo>
                  <a:pt x="1466" y="663"/>
                </a:lnTo>
                <a:lnTo>
                  <a:pt x="1406" y="602"/>
                </a:lnTo>
                <a:lnTo>
                  <a:pt x="1346" y="582"/>
                </a:lnTo>
                <a:lnTo>
                  <a:pt x="1225" y="542"/>
                </a:lnTo>
                <a:lnTo>
                  <a:pt x="1165" y="502"/>
                </a:lnTo>
                <a:lnTo>
                  <a:pt x="1105" y="482"/>
                </a:lnTo>
                <a:lnTo>
                  <a:pt x="1004" y="361"/>
                </a:lnTo>
                <a:lnTo>
                  <a:pt x="904" y="24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31"/>
          <p:cNvSpPr/>
          <p:nvPr/>
        </p:nvSpPr>
        <p:spPr>
          <a:xfrm>
            <a:off x="8682526" y="567906"/>
            <a:ext cx="58763" cy="54964"/>
          </a:xfrm>
          <a:custGeom>
            <a:rect b="b" l="l" r="r" t="t"/>
            <a:pathLst>
              <a:path extrusionOk="0" h="1447" w="1547">
                <a:moveTo>
                  <a:pt x="763" y="0"/>
                </a:moveTo>
                <a:lnTo>
                  <a:pt x="0" y="703"/>
                </a:lnTo>
                <a:lnTo>
                  <a:pt x="804" y="1446"/>
                </a:lnTo>
                <a:lnTo>
                  <a:pt x="824" y="1306"/>
                </a:lnTo>
                <a:lnTo>
                  <a:pt x="884" y="1165"/>
                </a:lnTo>
                <a:lnTo>
                  <a:pt x="964" y="1065"/>
                </a:lnTo>
                <a:lnTo>
                  <a:pt x="1065" y="984"/>
                </a:lnTo>
                <a:lnTo>
                  <a:pt x="1165" y="904"/>
                </a:lnTo>
                <a:lnTo>
                  <a:pt x="1285" y="844"/>
                </a:lnTo>
                <a:lnTo>
                  <a:pt x="1546" y="683"/>
                </a:lnTo>
                <a:lnTo>
                  <a:pt x="1245" y="543"/>
                </a:lnTo>
                <a:lnTo>
                  <a:pt x="1125" y="482"/>
                </a:lnTo>
                <a:lnTo>
                  <a:pt x="1024" y="402"/>
                </a:lnTo>
                <a:lnTo>
                  <a:pt x="944" y="322"/>
                </a:lnTo>
                <a:lnTo>
                  <a:pt x="864" y="201"/>
                </a:lnTo>
                <a:lnTo>
                  <a:pt x="7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31"/>
          <p:cNvSpPr/>
          <p:nvPr/>
        </p:nvSpPr>
        <p:spPr>
          <a:xfrm>
            <a:off x="8681007" y="1188771"/>
            <a:ext cx="63321" cy="60282"/>
          </a:xfrm>
          <a:custGeom>
            <a:rect b="b" l="l" r="r" t="t"/>
            <a:pathLst>
              <a:path extrusionOk="0" h="1587" w="1667">
                <a:moveTo>
                  <a:pt x="803" y="0"/>
                </a:moveTo>
                <a:lnTo>
                  <a:pt x="0" y="783"/>
                </a:lnTo>
                <a:lnTo>
                  <a:pt x="20" y="823"/>
                </a:lnTo>
                <a:lnTo>
                  <a:pt x="40" y="864"/>
                </a:lnTo>
                <a:lnTo>
                  <a:pt x="161" y="904"/>
                </a:lnTo>
                <a:lnTo>
                  <a:pt x="281" y="944"/>
                </a:lnTo>
                <a:lnTo>
                  <a:pt x="342" y="964"/>
                </a:lnTo>
                <a:lnTo>
                  <a:pt x="402" y="1004"/>
                </a:lnTo>
                <a:lnTo>
                  <a:pt x="502" y="1145"/>
                </a:lnTo>
                <a:lnTo>
                  <a:pt x="603" y="1285"/>
                </a:lnTo>
                <a:lnTo>
                  <a:pt x="783" y="1586"/>
                </a:lnTo>
                <a:lnTo>
                  <a:pt x="944" y="1285"/>
                </a:lnTo>
                <a:lnTo>
                  <a:pt x="1024" y="1145"/>
                </a:lnTo>
                <a:lnTo>
                  <a:pt x="1105" y="1044"/>
                </a:lnTo>
                <a:lnTo>
                  <a:pt x="1205" y="964"/>
                </a:lnTo>
                <a:lnTo>
                  <a:pt x="1325" y="884"/>
                </a:lnTo>
                <a:lnTo>
                  <a:pt x="1667" y="743"/>
                </a:lnTo>
                <a:lnTo>
                  <a:pt x="1325" y="582"/>
                </a:lnTo>
                <a:lnTo>
                  <a:pt x="1185" y="522"/>
                </a:lnTo>
                <a:lnTo>
                  <a:pt x="1064" y="442"/>
                </a:lnTo>
                <a:lnTo>
                  <a:pt x="984" y="342"/>
                </a:lnTo>
                <a:lnTo>
                  <a:pt x="924" y="241"/>
                </a:lnTo>
                <a:lnTo>
                  <a:pt x="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31"/>
          <p:cNvSpPr/>
          <p:nvPr/>
        </p:nvSpPr>
        <p:spPr>
          <a:xfrm>
            <a:off x="8512430" y="1185694"/>
            <a:ext cx="61840" cy="64878"/>
          </a:xfrm>
          <a:custGeom>
            <a:rect b="b" l="l" r="r" t="t"/>
            <a:pathLst>
              <a:path extrusionOk="0" h="1708" w="1628">
                <a:moveTo>
                  <a:pt x="884" y="1"/>
                </a:moveTo>
                <a:lnTo>
                  <a:pt x="744" y="282"/>
                </a:lnTo>
                <a:lnTo>
                  <a:pt x="663" y="402"/>
                </a:lnTo>
                <a:lnTo>
                  <a:pt x="583" y="503"/>
                </a:lnTo>
                <a:lnTo>
                  <a:pt x="462" y="603"/>
                </a:lnTo>
                <a:lnTo>
                  <a:pt x="342" y="663"/>
                </a:lnTo>
                <a:lnTo>
                  <a:pt x="1" y="824"/>
                </a:lnTo>
                <a:lnTo>
                  <a:pt x="322" y="985"/>
                </a:lnTo>
                <a:lnTo>
                  <a:pt x="462" y="1065"/>
                </a:lnTo>
                <a:lnTo>
                  <a:pt x="563" y="1145"/>
                </a:lnTo>
                <a:lnTo>
                  <a:pt x="643" y="1246"/>
                </a:lnTo>
                <a:lnTo>
                  <a:pt x="723" y="1386"/>
                </a:lnTo>
                <a:lnTo>
                  <a:pt x="884" y="1708"/>
                </a:lnTo>
                <a:lnTo>
                  <a:pt x="1045" y="1406"/>
                </a:lnTo>
                <a:lnTo>
                  <a:pt x="1185" y="1165"/>
                </a:lnTo>
                <a:lnTo>
                  <a:pt x="1225" y="1105"/>
                </a:lnTo>
                <a:lnTo>
                  <a:pt x="1306" y="1065"/>
                </a:lnTo>
                <a:lnTo>
                  <a:pt x="1466" y="1005"/>
                </a:lnTo>
                <a:lnTo>
                  <a:pt x="1547" y="965"/>
                </a:lnTo>
                <a:lnTo>
                  <a:pt x="1607" y="904"/>
                </a:lnTo>
                <a:lnTo>
                  <a:pt x="1627" y="804"/>
                </a:lnTo>
                <a:lnTo>
                  <a:pt x="1627" y="663"/>
                </a:lnTo>
                <a:lnTo>
                  <a:pt x="1466" y="684"/>
                </a:lnTo>
                <a:lnTo>
                  <a:pt x="1346" y="663"/>
                </a:lnTo>
                <a:lnTo>
                  <a:pt x="1246" y="603"/>
                </a:lnTo>
                <a:lnTo>
                  <a:pt x="1165" y="503"/>
                </a:lnTo>
                <a:lnTo>
                  <a:pt x="1085" y="402"/>
                </a:lnTo>
                <a:lnTo>
                  <a:pt x="1025" y="262"/>
                </a:lnTo>
                <a:lnTo>
                  <a:pt x="8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31"/>
          <p:cNvSpPr/>
          <p:nvPr/>
        </p:nvSpPr>
        <p:spPr>
          <a:xfrm>
            <a:off x="8848027" y="413080"/>
            <a:ext cx="53445" cy="54964"/>
          </a:xfrm>
          <a:custGeom>
            <a:rect b="b" l="l" r="r" t="t"/>
            <a:pathLst>
              <a:path extrusionOk="0" h="1447" w="1407">
                <a:moveTo>
                  <a:pt x="683" y="0"/>
                </a:moveTo>
                <a:lnTo>
                  <a:pt x="603" y="81"/>
                </a:lnTo>
                <a:lnTo>
                  <a:pt x="543" y="161"/>
                </a:lnTo>
                <a:lnTo>
                  <a:pt x="422" y="342"/>
                </a:lnTo>
                <a:lnTo>
                  <a:pt x="362" y="422"/>
                </a:lnTo>
                <a:lnTo>
                  <a:pt x="262" y="482"/>
                </a:lnTo>
                <a:lnTo>
                  <a:pt x="161" y="542"/>
                </a:lnTo>
                <a:lnTo>
                  <a:pt x="41" y="563"/>
                </a:lnTo>
                <a:lnTo>
                  <a:pt x="21" y="583"/>
                </a:lnTo>
                <a:lnTo>
                  <a:pt x="21" y="643"/>
                </a:lnTo>
                <a:lnTo>
                  <a:pt x="1" y="763"/>
                </a:lnTo>
                <a:lnTo>
                  <a:pt x="221" y="864"/>
                </a:lnTo>
                <a:lnTo>
                  <a:pt x="322" y="904"/>
                </a:lnTo>
                <a:lnTo>
                  <a:pt x="422" y="964"/>
                </a:lnTo>
                <a:lnTo>
                  <a:pt x="503" y="1085"/>
                </a:lnTo>
                <a:lnTo>
                  <a:pt x="563" y="1185"/>
                </a:lnTo>
                <a:lnTo>
                  <a:pt x="703" y="1446"/>
                </a:lnTo>
                <a:lnTo>
                  <a:pt x="1406" y="683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31"/>
          <p:cNvSpPr/>
          <p:nvPr/>
        </p:nvSpPr>
        <p:spPr>
          <a:xfrm>
            <a:off x="8684046" y="404685"/>
            <a:ext cx="57243" cy="60282"/>
          </a:xfrm>
          <a:custGeom>
            <a:rect b="b" l="l" r="r" t="t"/>
            <a:pathLst>
              <a:path extrusionOk="0" h="1587" w="1507">
                <a:moveTo>
                  <a:pt x="683" y="0"/>
                </a:moveTo>
                <a:lnTo>
                  <a:pt x="563" y="302"/>
                </a:lnTo>
                <a:lnTo>
                  <a:pt x="502" y="422"/>
                </a:lnTo>
                <a:lnTo>
                  <a:pt x="422" y="522"/>
                </a:lnTo>
                <a:lnTo>
                  <a:pt x="342" y="623"/>
                </a:lnTo>
                <a:lnTo>
                  <a:pt x="262" y="683"/>
                </a:lnTo>
                <a:lnTo>
                  <a:pt x="161" y="743"/>
                </a:lnTo>
                <a:lnTo>
                  <a:pt x="41" y="784"/>
                </a:lnTo>
                <a:lnTo>
                  <a:pt x="21" y="804"/>
                </a:lnTo>
                <a:lnTo>
                  <a:pt x="0" y="844"/>
                </a:lnTo>
                <a:lnTo>
                  <a:pt x="0" y="904"/>
                </a:lnTo>
                <a:lnTo>
                  <a:pt x="764" y="1587"/>
                </a:lnTo>
                <a:lnTo>
                  <a:pt x="824" y="1406"/>
                </a:lnTo>
                <a:lnTo>
                  <a:pt x="864" y="1306"/>
                </a:lnTo>
                <a:lnTo>
                  <a:pt x="904" y="1245"/>
                </a:lnTo>
                <a:lnTo>
                  <a:pt x="1045" y="1165"/>
                </a:lnTo>
                <a:lnTo>
                  <a:pt x="1185" y="1065"/>
                </a:lnTo>
                <a:lnTo>
                  <a:pt x="1506" y="884"/>
                </a:lnTo>
                <a:lnTo>
                  <a:pt x="1225" y="743"/>
                </a:lnTo>
                <a:lnTo>
                  <a:pt x="1105" y="663"/>
                </a:lnTo>
                <a:lnTo>
                  <a:pt x="1004" y="583"/>
                </a:lnTo>
                <a:lnTo>
                  <a:pt x="904" y="482"/>
                </a:lnTo>
                <a:lnTo>
                  <a:pt x="824" y="342"/>
                </a:lnTo>
                <a:lnTo>
                  <a:pt x="743" y="201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31"/>
          <p:cNvSpPr/>
          <p:nvPr/>
        </p:nvSpPr>
        <p:spPr>
          <a:xfrm>
            <a:off x="8516266" y="568666"/>
            <a:ext cx="58003" cy="51128"/>
          </a:xfrm>
          <a:custGeom>
            <a:rect b="b" l="l" r="r" t="t"/>
            <a:pathLst>
              <a:path extrusionOk="0" h="1346" w="1527">
                <a:moveTo>
                  <a:pt x="783" y="1"/>
                </a:moveTo>
                <a:lnTo>
                  <a:pt x="0" y="723"/>
                </a:lnTo>
                <a:lnTo>
                  <a:pt x="221" y="824"/>
                </a:lnTo>
                <a:lnTo>
                  <a:pt x="422" y="944"/>
                </a:lnTo>
                <a:lnTo>
                  <a:pt x="522" y="1025"/>
                </a:lnTo>
                <a:lnTo>
                  <a:pt x="582" y="1105"/>
                </a:lnTo>
                <a:lnTo>
                  <a:pt x="643" y="1205"/>
                </a:lnTo>
                <a:lnTo>
                  <a:pt x="703" y="1326"/>
                </a:lnTo>
                <a:lnTo>
                  <a:pt x="723" y="1346"/>
                </a:lnTo>
                <a:lnTo>
                  <a:pt x="783" y="1346"/>
                </a:lnTo>
                <a:lnTo>
                  <a:pt x="1526" y="66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1"/>
          <p:cNvSpPr/>
          <p:nvPr/>
        </p:nvSpPr>
        <p:spPr>
          <a:xfrm>
            <a:off x="8518545" y="413839"/>
            <a:ext cx="54926" cy="50368"/>
          </a:xfrm>
          <a:custGeom>
            <a:rect b="b" l="l" r="r" t="t"/>
            <a:pathLst>
              <a:path extrusionOk="0" h="1326" w="1446">
                <a:moveTo>
                  <a:pt x="703" y="0"/>
                </a:moveTo>
                <a:lnTo>
                  <a:pt x="0" y="663"/>
                </a:lnTo>
                <a:lnTo>
                  <a:pt x="723" y="1326"/>
                </a:lnTo>
                <a:lnTo>
                  <a:pt x="1446" y="663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31"/>
          <p:cNvSpPr/>
          <p:nvPr/>
        </p:nvSpPr>
        <p:spPr>
          <a:xfrm>
            <a:off x="8517785" y="1033147"/>
            <a:ext cx="57243" cy="57243"/>
          </a:xfrm>
          <a:custGeom>
            <a:rect b="b" l="l" r="r" t="t"/>
            <a:pathLst>
              <a:path extrusionOk="0" h="1507" w="1507">
                <a:moveTo>
                  <a:pt x="783" y="1"/>
                </a:moveTo>
                <a:lnTo>
                  <a:pt x="0" y="744"/>
                </a:lnTo>
                <a:lnTo>
                  <a:pt x="803" y="1507"/>
                </a:lnTo>
                <a:lnTo>
                  <a:pt x="944" y="1246"/>
                </a:lnTo>
                <a:lnTo>
                  <a:pt x="1024" y="1125"/>
                </a:lnTo>
                <a:lnTo>
                  <a:pt x="1105" y="1005"/>
                </a:lnTo>
                <a:lnTo>
                  <a:pt x="1145" y="965"/>
                </a:lnTo>
                <a:lnTo>
                  <a:pt x="1225" y="945"/>
                </a:lnTo>
                <a:lnTo>
                  <a:pt x="1345" y="905"/>
                </a:lnTo>
                <a:lnTo>
                  <a:pt x="1406" y="884"/>
                </a:lnTo>
                <a:lnTo>
                  <a:pt x="1466" y="844"/>
                </a:lnTo>
                <a:lnTo>
                  <a:pt x="1506" y="764"/>
                </a:lnTo>
                <a:lnTo>
                  <a:pt x="1506" y="684"/>
                </a:lnTo>
                <a:lnTo>
                  <a:pt x="1265" y="563"/>
                </a:lnTo>
                <a:lnTo>
                  <a:pt x="1165" y="503"/>
                </a:lnTo>
                <a:lnTo>
                  <a:pt x="1064" y="423"/>
                </a:lnTo>
                <a:lnTo>
                  <a:pt x="964" y="342"/>
                </a:lnTo>
                <a:lnTo>
                  <a:pt x="904" y="242"/>
                </a:lnTo>
                <a:lnTo>
                  <a:pt x="823" y="121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31"/>
          <p:cNvSpPr/>
          <p:nvPr/>
        </p:nvSpPr>
        <p:spPr>
          <a:xfrm>
            <a:off x="8516266" y="723493"/>
            <a:ext cx="58003" cy="52685"/>
          </a:xfrm>
          <a:custGeom>
            <a:rect b="b" l="l" r="r" t="t"/>
            <a:pathLst>
              <a:path extrusionOk="0" h="1387" w="1527">
                <a:moveTo>
                  <a:pt x="743" y="1"/>
                </a:moveTo>
                <a:lnTo>
                  <a:pt x="622" y="201"/>
                </a:lnTo>
                <a:lnTo>
                  <a:pt x="562" y="302"/>
                </a:lnTo>
                <a:lnTo>
                  <a:pt x="462" y="422"/>
                </a:lnTo>
                <a:lnTo>
                  <a:pt x="361" y="503"/>
                </a:lnTo>
                <a:lnTo>
                  <a:pt x="241" y="563"/>
                </a:lnTo>
                <a:lnTo>
                  <a:pt x="0" y="683"/>
                </a:lnTo>
                <a:lnTo>
                  <a:pt x="763" y="1386"/>
                </a:lnTo>
                <a:lnTo>
                  <a:pt x="1526" y="703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31"/>
          <p:cNvSpPr/>
          <p:nvPr/>
        </p:nvSpPr>
        <p:spPr>
          <a:xfrm>
            <a:off x="8682526" y="259772"/>
            <a:ext cx="56484" cy="48849"/>
          </a:xfrm>
          <a:custGeom>
            <a:rect b="b" l="l" r="r" t="t"/>
            <a:pathLst>
              <a:path extrusionOk="0" h="1286" w="1487">
                <a:moveTo>
                  <a:pt x="743" y="0"/>
                </a:moveTo>
                <a:lnTo>
                  <a:pt x="0" y="623"/>
                </a:lnTo>
                <a:lnTo>
                  <a:pt x="783" y="1285"/>
                </a:lnTo>
                <a:lnTo>
                  <a:pt x="884" y="1085"/>
                </a:lnTo>
                <a:lnTo>
                  <a:pt x="944" y="984"/>
                </a:lnTo>
                <a:lnTo>
                  <a:pt x="1004" y="884"/>
                </a:lnTo>
                <a:lnTo>
                  <a:pt x="1125" y="824"/>
                </a:lnTo>
                <a:lnTo>
                  <a:pt x="1245" y="763"/>
                </a:lnTo>
                <a:lnTo>
                  <a:pt x="1486" y="643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31"/>
          <p:cNvSpPr/>
          <p:nvPr/>
        </p:nvSpPr>
        <p:spPr>
          <a:xfrm>
            <a:off x="8517785" y="879080"/>
            <a:ext cx="57243" cy="54964"/>
          </a:xfrm>
          <a:custGeom>
            <a:rect b="b" l="l" r="r" t="t"/>
            <a:pathLst>
              <a:path extrusionOk="0" h="1447" w="1507">
                <a:moveTo>
                  <a:pt x="763" y="1"/>
                </a:moveTo>
                <a:lnTo>
                  <a:pt x="0" y="704"/>
                </a:lnTo>
                <a:lnTo>
                  <a:pt x="803" y="1447"/>
                </a:lnTo>
                <a:lnTo>
                  <a:pt x="944" y="1186"/>
                </a:lnTo>
                <a:lnTo>
                  <a:pt x="1024" y="1065"/>
                </a:lnTo>
                <a:lnTo>
                  <a:pt x="1125" y="965"/>
                </a:lnTo>
                <a:lnTo>
                  <a:pt x="1165" y="925"/>
                </a:lnTo>
                <a:lnTo>
                  <a:pt x="1225" y="904"/>
                </a:lnTo>
                <a:lnTo>
                  <a:pt x="1366" y="864"/>
                </a:lnTo>
                <a:lnTo>
                  <a:pt x="1426" y="824"/>
                </a:lnTo>
                <a:lnTo>
                  <a:pt x="1466" y="784"/>
                </a:lnTo>
                <a:lnTo>
                  <a:pt x="1506" y="724"/>
                </a:lnTo>
                <a:lnTo>
                  <a:pt x="1506" y="623"/>
                </a:lnTo>
                <a:lnTo>
                  <a:pt x="1125" y="302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31"/>
          <p:cNvSpPr/>
          <p:nvPr/>
        </p:nvSpPr>
        <p:spPr>
          <a:xfrm>
            <a:off x="8680247" y="104186"/>
            <a:ext cx="55686" cy="46532"/>
          </a:xfrm>
          <a:custGeom>
            <a:rect b="b" l="l" r="r" t="t"/>
            <a:pathLst>
              <a:path extrusionOk="0" h="1225" w="1466">
                <a:moveTo>
                  <a:pt x="783" y="0"/>
                </a:moveTo>
                <a:lnTo>
                  <a:pt x="0" y="663"/>
                </a:lnTo>
                <a:lnTo>
                  <a:pt x="221" y="743"/>
                </a:lnTo>
                <a:lnTo>
                  <a:pt x="341" y="783"/>
                </a:lnTo>
                <a:lnTo>
                  <a:pt x="422" y="843"/>
                </a:lnTo>
                <a:lnTo>
                  <a:pt x="522" y="924"/>
                </a:lnTo>
                <a:lnTo>
                  <a:pt x="582" y="1004"/>
                </a:lnTo>
                <a:lnTo>
                  <a:pt x="643" y="1084"/>
                </a:lnTo>
                <a:lnTo>
                  <a:pt x="703" y="1205"/>
                </a:lnTo>
                <a:lnTo>
                  <a:pt x="723" y="1225"/>
                </a:lnTo>
                <a:lnTo>
                  <a:pt x="783" y="1225"/>
                </a:lnTo>
                <a:lnTo>
                  <a:pt x="1466" y="602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31"/>
          <p:cNvSpPr/>
          <p:nvPr/>
        </p:nvSpPr>
        <p:spPr>
          <a:xfrm>
            <a:off x="8520065" y="257493"/>
            <a:ext cx="53407" cy="49608"/>
          </a:xfrm>
          <a:custGeom>
            <a:rect b="b" l="l" r="r" t="t"/>
            <a:pathLst>
              <a:path extrusionOk="0" h="1306" w="1406">
                <a:moveTo>
                  <a:pt x="663" y="0"/>
                </a:moveTo>
                <a:lnTo>
                  <a:pt x="563" y="161"/>
                </a:lnTo>
                <a:lnTo>
                  <a:pt x="502" y="261"/>
                </a:lnTo>
                <a:lnTo>
                  <a:pt x="422" y="341"/>
                </a:lnTo>
                <a:lnTo>
                  <a:pt x="322" y="422"/>
                </a:lnTo>
                <a:lnTo>
                  <a:pt x="221" y="502"/>
                </a:lnTo>
                <a:lnTo>
                  <a:pt x="0" y="663"/>
                </a:lnTo>
                <a:lnTo>
                  <a:pt x="683" y="1305"/>
                </a:lnTo>
                <a:lnTo>
                  <a:pt x="140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31"/>
          <p:cNvSpPr/>
          <p:nvPr/>
        </p:nvSpPr>
        <p:spPr>
          <a:xfrm>
            <a:off x="8520824" y="102628"/>
            <a:ext cx="54964" cy="48089"/>
          </a:xfrm>
          <a:custGeom>
            <a:rect b="b" l="l" r="r" t="t"/>
            <a:pathLst>
              <a:path extrusionOk="0" h="1266" w="1447">
                <a:moveTo>
                  <a:pt x="683" y="1"/>
                </a:moveTo>
                <a:lnTo>
                  <a:pt x="0" y="664"/>
                </a:lnTo>
                <a:lnTo>
                  <a:pt x="663" y="1266"/>
                </a:lnTo>
                <a:lnTo>
                  <a:pt x="1446" y="603"/>
                </a:lnTo>
                <a:lnTo>
                  <a:pt x="1165" y="503"/>
                </a:lnTo>
                <a:lnTo>
                  <a:pt x="1065" y="443"/>
                </a:lnTo>
                <a:lnTo>
                  <a:pt x="964" y="382"/>
                </a:lnTo>
                <a:lnTo>
                  <a:pt x="884" y="282"/>
                </a:lnTo>
                <a:lnTo>
                  <a:pt x="804" y="182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1"/>
          <p:cNvSpPr/>
          <p:nvPr/>
        </p:nvSpPr>
        <p:spPr>
          <a:xfrm flipH="1">
            <a:off x="8848834" y="1746204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31"/>
          <p:cNvSpPr/>
          <p:nvPr/>
        </p:nvSpPr>
        <p:spPr>
          <a:xfrm flipH="1">
            <a:off x="8506980" y="292292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31"/>
          <p:cNvSpPr/>
          <p:nvPr/>
        </p:nvSpPr>
        <p:spPr>
          <a:xfrm flipH="1">
            <a:off x="8968422" y="1833083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31"/>
          <p:cNvSpPr/>
          <p:nvPr/>
        </p:nvSpPr>
        <p:spPr>
          <a:xfrm flipH="1">
            <a:off x="8608512" y="303009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31"/>
          <p:cNvSpPr/>
          <p:nvPr/>
        </p:nvSpPr>
        <p:spPr>
          <a:xfrm flipH="1">
            <a:off x="9068834" y="1944784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31"/>
          <p:cNvSpPr/>
          <p:nvPr/>
        </p:nvSpPr>
        <p:spPr>
          <a:xfrm flipH="1">
            <a:off x="9227894" y="2086954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31"/>
          <p:cNvSpPr/>
          <p:nvPr/>
        </p:nvSpPr>
        <p:spPr>
          <a:xfrm flipH="1">
            <a:off x="9309141" y="219748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31"/>
          <p:cNvSpPr/>
          <p:nvPr/>
        </p:nvSpPr>
        <p:spPr>
          <a:xfrm flipH="1">
            <a:off x="9377964" y="2338533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31"/>
          <p:cNvSpPr/>
          <p:nvPr/>
        </p:nvSpPr>
        <p:spPr>
          <a:xfrm flipH="1">
            <a:off x="9352022" y="2363355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31"/>
          <p:cNvSpPr/>
          <p:nvPr/>
        </p:nvSpPr>
        <p:spPr>
          <a:xfrm flipH="1">
            <a:off x="382360" y="15989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31"/>
          <p:cNvSpPr/>
          <p:nvPr/>
        </p:nvSpPr>
        <p:spPr>
          <a:xfrm flipH="1">
            <a:off x="445365" y="28181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31"/>
          <p:cNvSpPr/>
          <p:nvPr/>
        </p:nvSpPr>
        <p:spPr>
          <a:xfrm flipH="1">
            <a:off x="445365" y="38849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3" name="Google Shape;2513;p31"/>
          <p:cNvSpPr/>
          <p:nvPr/>
        </p:nvSpPr>
        <p:spPr>
          <a:xfrm flipH="1">
            <a:off x="292965" y="47231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31"/>
          <p:cNvSpPr/>
          <p:nvPr/>
        </p:nvSpPr>
        <p:spPr>
          <a:xfrm flipH="1">
            <a:off x="8751165" y="355371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5" name="Google Shape;2515;p31"/>
          <p:cNvSpPr/>
          <p:nvPr/>
        </p:nvSpPr>
        <p:spPr>
          <a:xfrm flipH="1">
            <a:off x="8926986" y="218211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516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3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518" name="Google Shape;2518;p32"/>
          <p:cNvSpPr/>
          <p:nvPr/>
        </p:nvSpPr>
        <p:spPr>
          <a:xfrm flipH="1" rot="5400000">
            <a:off x="506025" y="-506325"/>
            <a:ext cx="540300" cy="15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32"/>
          <p:cNvSpPr/>
          <p:nvPr/>
        </p:nvSpPr>
        <p:spPr>
          <a:xfrm flipH="1">
            <a:off x="8430900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32"/>
          <p:cNvSpPr/>
          <p:nvPr/>
        </p:nvSpPr>
        <p:spPr>
          <a:xfrm flipH="1">
            <a:off x="8553209" y="37612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32"/>
          <p:cNvSpPr/>
          <p:nvPr/>
        </p:nvSpPr>
        <p:spPr>
          <a:xfrm flipH="1">
            <a:off x="8672797" y="38481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32"/>
          <p:cNvSpPr/>
          <p:nvPr/>
        </p:nvSpPr>
        <p:spPr>
          <a:xfrm flipH="1">
            <a:off x="8773209" y="39598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32"/>
          <p:cNvSpPr/>
          <p:nvPr/>
        </p:nvSpPr>
        <p:spPr>
          <a:xfrm flipH="1">
            <a:off x="8932269" y="41020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32"/>
          <p:cNvSpPr/>
          <p:nvPr/>
        </p:nvSpPr>
        <p:spPr>
          <a:xfrm flipH="1">
            <a:off x="9013516" y="42125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32"/>
          <p:cNvSpPr/>
          <p:nvPr/>
        </p:nvSpPr>
        <p:spPr>
          <a:xfrm>
            <a:off x="8202150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32"/>
          <p:cNvSpPr/>
          <p:nvPr/>
        </p:nvSpPr>
        <p:spPr>
          <a:xfrm>
            <a:off x="484613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32"/>
          <p:cNvSpPr/>
          <p:nvPr/>
        </p:nvSpPr>
        <p:spPr>
          <a:xfrm>
            <a:off x="118850" y="38228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32"/>
          <p:cNvSpPr/>
          <p:nvPr/>
        </p:nvSpPr>
        <p:spPr>
          <a:xfrm rot="5400000">
            <a:off x="118850" y="44279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9" name="Google Shape;2529;p32"/>
          <p:cNvGrpSpPr/>
          <p:nvPr/>
        </p:nvGrpSpPr>
        <p:grpSpPr>
          <a:xfrm>
            <a:off x="3970979" y="4599416"/>
            <a:ext cx="1205112" cy="520243"/>
            <a:chOff x="3970979" y="4599416"/>
            <a:chExt cx="1205112" cy="520243"/>
          </a:xfrm>
        </p:grpSpPr>
        <p:sp>
          <p:nvSpPr>
            <p:cNvPr id="2530" name="Google Shape;2530;p32"/>
            <p:cNvSpPr/>
            <p:nvPr/>
          </p:nvSpPr>
          <p:spPr>
            <a:xfrm>
              <a:off x="4793924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2"/>
            <p:cNvSpPr/>
            <p:nvPr/>
          </p:nvSpPr>
          <p:spPr>
            <a:xfrm>
              <a:off x="44652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2"/>
            <p:cNvSpPr/>
            <p:nvPr/>
          </p:nvSpPr>
          <p:spPr>
            <a:xfrm>
              <a:off x="46322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2"/>
            <p:cNvSpPr/>
            <p:nvPr/>
          </p:nvSpPr>
          <p:spPr>
            <a:xfrm>
              <a:off x="44667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2"/>
            <p:cNvSpPr/>
            <p:nvPr/>
          </p:nvSpPr>
          <p:spPr>
            <a:xfrm>
              <a:off x="46299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2"/>
            <p:cNvSpPr/>
            <p:nvPr/>
          </p:nvSpPr>
          <p:spPr>
            <a:xfrm>
              <a:off x="47962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2"/>
            <p:cNvSpPr/>
            <p:nvPr/>
          </p:nvSpPr>
          <p:spPr>
            <a:xfrm>
              <a:off x="44590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2"/>
            <p:cNvSpPr/>
            <p:nvPr/>
          </p:nvSpPr>
          <p:spPr>
            <a:xfrm>
              <a:off x="46314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2"/>
            <p:cNvSpPr/>
            <p:nvPr/>
          </p:nvSpPr>
          <p:spPr>
            <a:xfrm>
              <a:off x="47962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2"/>
            <p:cNvSpPr/>
            <p:nvPr/>
          </p:nvSpPr>
          <p:spPr>
            <a:xfrm>
              <a:off x="4462163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2"/>
            <p:cNvSpPr/>
            <p:nvPr/>
          </p:nvSpPr>
          <p:spPr>
            <a:xfrm>
              <a:off x="4630702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47970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49609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43034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43034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4959424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2"/>
            <p:cNvSpPr/>
            <p:nvPr/>
          </p:nvSpPr>
          <p:spPr>
            <a:xfrm>
              <a:off x="4301980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2"/>
            <p:cNvSpPr/>
            <p:nvPr/>
          </p:nvSpPr>
          <p:spPr>
            <a:xfrm>
              <a:off x="49602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2"/>
            <p:cNvSpPr/>
            <p:nvPr/>
          </p:nvSpPr>
          <p:spPr>
            <a:xfrm>
              <a:off x="4137239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2"/>
            <p:cNvSpPr/>
            <p:nvPr/>
          </p:nvSpPr>
          <p:spPr>
            <a:xfrm>
              <a:off x="49594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43027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41387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3970979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39732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5123443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41372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41349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51218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51242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39747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39755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51249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2" name="Google Shape;2562;p32"/>
          <p:cNvSpPr/>
          <p:nvPr/>
        </p:nvSpPr>
        <p:spPr>
          <a:xfrm>
            <a:off x="8769565" y="1741965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32"/>
          <p:cNvSpPr/>
          <p:nvPr/>
        </p:nvSpPr>
        <p:spPr>
          <a:xfrm flipH="1">
            <a:off x="8551271" y="51296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32"/>
          <p:cNvSpPr/>
          <p:nvPr/>
        </p:nvSpPr>
        <p:spPr>
          <a:xfrm flipH="1">
            <a:off x="8700159" y="63590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32"/>
          <p:cNvSpPr/>
          <p:nvPr/>
        </p:nvSpPr>
        <p:spPr>
          <a:xfrm rot="2827209">
            <a:off x="8663106" y="2695441"/>
            <a:ext cx="1826642" cy="1093257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32"/>
          <p:cNvSpPr/>
          <p:nvPr/>
        </p:nvSpPr>
        <p:spPr>
          <a:xfrm rot="2827209">
            <a:off x="8944670" y="2687946"/>
            <a:ext cx="794324" cy="541625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32"/>
          <p:cNvSpPr/>
          <p:nvPr/>
        </p:nvSpPr>
        <p:spPr>
          <a:xfrm flipH="1">
            <a:off x="8516710" y="12157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32"/>
          <p:cNvSpPr/>
          <p:nvPr/>
        </p:nvSpPr>
        <p:spPr>
          <a:xfrm flipH="1">
            <a:off x="8897710" y="6061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32"/>
          <p:cNvSpPr/>
          <p:nvPr/>
        </p:nvSpPr>
        <p:spPr>
          <a:xfrm flipH="1">
            <a:off x="8973910" y="26635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32"/>
          <p:cNvSpPr/>
          <p:nvPr/>
        </p:nvSpPr>
        <p:spPr>
          <a:xfrm flipH="1">
            <a:off x="8669110" y="29968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32"/>
          <p:cNvSpPr/>
          <p:nvPr/>
        </p:nvSpPr>
        <p:spPr>
          <a:xfrm flipH="1">
            <a:off x="8821510" y="3987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32"/>
          <p:cNvSpPr/>
          <p:nvPr/>
        </p:nvSpPr>
        <p:spPr>
          <a:xfrm flipH="1">
            <a:off x="8992960" y="4368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32"/>
          <p:cNvSpPr/>
          <p:nvPr/>
        </p:nvSpPr>
        <p:spPr>
          <a:xfrm flipH="1">
            <a:off x="8583385" y="46732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32"/>
          <p:cNvSpPr/>
          <p:nvPr/>
        </p:nvSpPr>
        <p:spPr>
          <a:xfrm flipH="1">
            <a:off x="900587" y="495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5" name="Google Shape;2575;p32"/>
          <p:cNvSpPr/>
          <p:nvPr/>
        </p:nvSpPr>
        <p:spPr>
          <a:xfrm flipH="1">
            <a:off x="1122879" y="2165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32"/>
          <p:cNvSpPr/>
          <p:nvPr/>
        </p:nvSpPr>
        <p:spPr>
          <a:xfrm flipH="1">
            <a:off x="1296760" y="3013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33"/>
          <p:cNvSpPr txBox="1"/>
          <p:nvPr>
            <p:ph idx="1" type="subTitle"/>
          </p:nvPr>
        </p:nvSpPr>
        <p:spPr>
          <a:xfrm>
            <a:off x="2642550" y="158746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9" name="Google Shape;2579;p33"/>
          <p:cNvSpPr txBox="1"/>
          <p:nvPr>
            <p:ph type="title"/>
          </p:nvPr>
        </p:nvSpPr>
        <p:spPr>
          <a:xfrm>
            <a:off x="2642550" y="558550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0" name="Google Shape;2580;p33"/>
          <p:cNvSpPr txBox="1"/>
          <p:nvPr/>
        </p:nvSpPr>
        <p:spPr>
          <a:xfrm>
            <a:off x="1834913" y="3141550"/>
            <a:ext cx="5486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1" name="Google Shape;2581;p33"/>
          <p:cNvSpPr/>
          <p:nvPr/>
        </p:nvSpPr>
        <p:spPr>
          <a:xfrm flipH="1">
            <a:off x="7287940" y="0"/>
            <a:ext cx="188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2" name="Google Shape;2582;p33"/>
          <p:cNvSpPr/>
          <p:nvPr/>
        </p:nvSpPr>
        <p:spPr>
          <a:xfrm flipH="1">
            <a:off x="250" y="0"/>
            <a:ext cx="188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3" name="Google Shape;2583;p33"/>
          <p:cNvGrpSpPr/>
          <p:nvPr/>
        </p:nvGrpSpPr>
        <p:grpSpPr>
          <a:xfrm>
            <a:off x="7825917" y="1997778"/>
            <a:ext cx="1209708" cy="1147945"/>
            <a:chOff x="5235125" y="2636100"/>
            <a:chExt cx="796175" cy="755525"/>
          </a:xfrm>
        </p:grpSpPr>
        <p:sp>
          <p:nvSpPr>
            <p:cNvPr id="2584" name="Google Shape;2584;p33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3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3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3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3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3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3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3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3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3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3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3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3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3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8" name="Google Shape;2648;p33"/>
          <p:cNvSpPr/>
          <p:nvPr/>
        </p:nvSpPr>
        <p:spPr>
          <a:xfrm flipH="1">
            <a:off x="7882259" y="-225021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33"/>
          <p:cNvSpPr/>
          <p:nvPr/>
        </p:nvSpPr>
        <p:spPr>
          <a:xfrm flipH="1">
            <a:off x="7540405" y="9516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33"/>
          <p:cNvSpPr/>
          <p:nvPr/>
        </p:nvSpPr>
        <p:spPr>
          <a:xfrm flipH="1">
            <a:off x="8001847" y="-138142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33"/>
          <p:cNvSpPr/>
          <p:nvPr/>
        </p:nvSpPr>
        <p:spPr>
          <a:xfrm flipH="1">
            <a:off x="7641937" y="10588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33"/>
          <p:cNvSpPr/>
          <p:nvPr/>
        </p:nvSpPr>
        <p:spPr>
          <a:xfrm flipH="1">
            <a:off x="8102259" y="-26441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33"/>
          <p:cNvSpPr/>
          <p:nvPr/>
        </p:nvSpPr>
        <p:spPr>
          <a:xfrm flipH="1">
            <a:off x="8261319" y="1157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3"/>
          <p:cNvSpPr/>
          <p:nvPr/>
        </p:nvSpPr>
        <p:spPr>
          <a:xfrm flipH="1">
            <a:off x="8342566" y="2262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33"/>
          <p:cNvSpPr/>
          <p:nvPr/>
        </p:nvSpPr>
        <p:spPr>
          <a:xfrm flipH="1">
            <a:off x="8411389" y="3673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33"/>
          <p:cNvSpPr/>
          <p:nvPr/>
        </p:nvSpPr>
        <p:spPr>
          <a:xfrm flipH="1">
            <a:off x="8385447" y="3921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33"/>
          <p:cNvSpPr/>
          <p:nvPr/>
        </p:nvSpPr>
        <p:spPr>
          <a:xfrm rot="5400000">
            <a:off x="1001086" y="4442775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33"/>
          <p:cNvSpPr/>
          <p:nvPr/>
        </p:nvSpPr>
        <p:spPr>
          <a:xfrm flipH="1" rot="5400000">
            <a:off x="-249058" y="294235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33"/>
          <p:cNvSpPr/>
          <p:nvPr/>
        </p:nvSpPr>
        <p:spPr>
          <a:xfrm flipH="1" rot="5400000">
            <a:off x="-38647" y="3164059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33"/>
          <p:cNvSpPr/>
          <p:nvPr/>
        </p:nvSpPr>
        <p:spPr>
          <a:xfrm flipH="1" rot="5400000">
            <a:off x="250172" y="339982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33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33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33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3"/>
          <p:cNvSpPr/>
          <p:nvPr/>
        </p:nvSpPr>
        <p:spPr>
          <a:xfrm flipH="1">
            <a:off x="186860" y="-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33"/>
          <p:cNvSpPr/>
          <p:nvPr/>
        </p:nvSpPr>
        <p:spPr>
          <a:xfrm flipH="1">
            <a:off x="262457" y="139921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33"/>
          <p:cNvSpPr/>
          <p:nvPr/>
        </p:nvSpPr>
        <p:spPr>
          <a:xfrm flipH="1">
            <a:off x="485872" y="210978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33"/>
          <p:cNvSpPr/>
          <p:nvPr/>
        </p:nvSpPr>
        <p:spPr>
          <a:xfrm flipH="1">
            <a:off x="782579" y="321561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3"/>
          <p:cNvSpPr/>
          <p:nvPr/>
        </p:nvSpPr>
        <p:spPr>
          <a:xfrm>
            <a:off x="4343388" y="450821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p34"/>
          <p:cNvSpPr/>
          <p:nvPr/>
        </p:nvSpPr>
        <p:spPr>
          <a:xfrm flipH="1">
            <a:off x="-584168" y="39018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34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34"/>
          <p:cNvSpPr/>
          <p:nvPr/>
        </p:nvSpPr>
        <p:spPr>
          <a:xfrm flipH="1">
            <a:off x="186860" y="-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34"/>
          <p:cNvSpPr/>
          <p:nvPr/>
        </p:nvSpPr>
        <p:spPr>
          <a:xfrm>
            <a:off x="-1982557" y="361359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34"/>
          <p:cNvSpPr/>
          <p:nvPr/>
        </p:nvSpPr>
        <p:spPr>
          <a:xfrm flipH="1">
            <a:off x="1814668" y="602606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34"/>
          <p:cNvSpPr/>
          <p:nvPr/>
        </p:nvSpPr>
        <p:spPr>
          <a:xfrm>
            <a:off x="-1497457" y="367000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34"/>
          <p:cNvSpPr/>
          <p:nvPr/>
        </p:nvSpPr>
        <p:spPr>
          <a:xfrm flipH="1">
            <a:off x="262457" y="139921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34"/>
          <p:cNvSpPr/>
          <p:nvPr/>
        </p:nvSpPr>
        <p:spPr>
          <a:xfrm flipH="1">
            <a:off x="1880081" y="673719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34"/>
          <p:cNvSpPr/>
          <p:nvPr/>
        </p:nvSpPr>
        <p:spPr>
          <a:xfrm>
            <a:off x="-1166882" y="377718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34"/>
          <p:cNvSpPr/>
          <p:nvPr/>
        </p:nvSpPr>
        <p:spPr>
          <a:xfrm flipH="1">
            <a:off x="-2137218" y="248212"/>
            <a:ext cx="1990251" cy="2226013"/>
          </a:xfrm>
          <a:custGeom>
            <a:rect b="b" l="l" r="r" t="t"/>
            <a:pathLst>
              <a:path extrusionOk="0" h="39816" w="35599">
                <a:moveTo>
                  <a:pt x="16346" y="81"/>
                </a:moveTo>
                <a:lnTo>
                  <a:pt x="18606" y="102"/>
                </a:lnTo>
                <a:lnTo>
                  <a:pt x="19737" y="122"/>
                </a:lnTo>
                <a:lnTo>
                  <a:pt x="20867" y="162"/>
                </a:lnTo>
                <a:lnTo>
                  <a:pt x="22017" y="223"/>
                </a:lnTo>
                <a:lnTo>
                  <a:pt x="23147" y="283"/>
                </a:lnTo>
                <a:lnTo>
                  <a:pt x="24277" y="364"/>
                </a:lnTo>
                <a:lnTo>
                  <a:pt x="25407" y="465"/>
                </a:lnTo>
                <a:lnTo>
                  <a:pt x="26537" y="586"/>
                </a:lnTo>
                <a:lnTo>
                  <a:pt x="27667" y="747"/>
                </a:lnTo>
                <a:lnTo>
                  <a:pt x="28555" y="868"/>
                </a:lnTo>
                <a:lnTo>
                  <a:pt x="29443" y="1050"/>
                </a:lnTo>
                <a:lnTo>
                  <a:pt x="29887" y="1151"/>
                </a:lnTo>
                <a:lnTo>
                  <a:pt x="30311" y="1272"/>
                </a:lnTo>
                <a:lnTo>
                  <a:pt x="30755" y="1413"/>
                </a:lnTo>
                <a:lnTo>
                  <a:pt x="31179" y="1554"/>
                </a:lnTo>
                <a:lnTo>
                  <a:pt x="31582" y="1736"/>
                </a:lnTo>
                <a:lnTo>
                  <a:pt x="31986" y="1918"/>
                </a:lnTo>
                <a:lnTo>
                  <a:pt x="32369" y="2140"/>
                </a:lnTo>
                <a:lnTo>
                  <a:pt x="32732" y="2382"/>
                </a:lnTo>
                <a:lnTo>
                  <a:pt x="33076" y="2644"/>
                </a:lnTo>
                <a:lnTo>
                  <a:pt x="33419" y="2927"/>
                </a:lnTo>
                <a:lnTo>
                  <a:pt x="33721" y="3250"/>
                </a:lnTo>
                <a:lnTo>
                  <a:pt x="34004" y="3593"/>
                </a:lnTo>
                <a:lnTo>
                  <a:pt x="34165" y="3815"/>
                </a:lnTo>
                <a:lnTo>
                  <a:pt x="34307" y="4057"/>
                </a:lnTo>
                <a:lnTo>
                  <a:pt x="34448" y="4299"/>
                </a:lnTo>
                <a:lnTo>
                  <a:pt x="34569" y="4561"/>
                </a:lnTo>
                <a:lnTo>
                  <a:pt x="34771" y="5066"/>
                </a:lnTo>
                <a:lnTo>
                  <a:pt x="34932" y="5611"/>
                </a:lnTo>
                <a:lnTo>
                  <a:pt x="35073" y="6135"/>
                </a:lnTo>
                <a:lnTo>
                  <a:pt x="35174" y="6680"/>
                </a:lnTo>
                <a:lnTo>
                  <a:pt x="35255" y="7205"/>
                </a:lnTo>
                <a:lnTo>
                  <a:pt x="35316" y="7730"/>
                </a:lnTo>
                <a:lnTo>
                  <a:pt x="35416" y="8577"/>
                </a:lnTo>
                <a:lnTo>
                  <a:pt x="35477" y="9445"/>
                </a:lnTo>
                <a:lnTo>
                  <a:pt x="35517" y="10333"/>
                </a:lnTo>
                <a:lnTo>
                  <a:pt x="35517" y="11261"/>
                </a:lnTo>
                <a:lnTo>
                  <a:pt x="35517" y="12230"/>
                </a:lnTo>
                <a:lnTo>
                  <a:pt x="35497" y="13219"/>
                </a:lnTo>
                <a:lnTo>
                  <a:pt x="35457" y="14248"/>
                </a:lnTo>
                <a:lnTo>
                  <a:pt x="35376" y="15337"/>
                </a:lnTo>
                <a:lnTo>
                  <a:pt x="35316" y="16165"/>
                </a:lnTo>
                <a:lnTo>
                  <a:pt x="35235" y="17033"/>
                </a:lnTo>
                <a:lnTo>
                  <a:pt x="35134" y="17921"/>
                </a:lnTo>
                <a:lnTo>
                  <a:pt x="34993" y="18808"/>
                </a:lnTo>
                <a:lnTo>
                  <a:pt x="34831" y="19717"/>
                </a:lnTo>
                <a:lnTo>
                  <a:pt x="34629" y="20625"/>
                </a:lnTo>
                <a:lnTo>
                  <a:pt x="34508" y="21089"/>
                </a:lnTo>
                <a:lnTo>
                  <a:pt x="34367" y="21533"/>
                </a:lnTo>
                <a:lnTo>
                  <a:pt x="34226" y="21997"/>
                </a:lnTo>
                <a:lnTo>
                  <a:pt x="34064" y="22441"/>
                </a:lnTo>
                <a:lnTo>
                  <a:pt x="33943" y="22784"/>
                </a:lnTo>
                <a:lnTo>
                  <a:pt x="33782" y="23127"/>
                </a:lnTo>
                <a:lnTo>
                  <a:pt x="33620" y="23490"/>
                </a:lnTo>
                <a:lnTo>
                  <a:pt x="33419" y="23833"/>
                </a:lnTo>
                <a:lnTo>
                  <a:pt x="33197" y="24176"/>
                </a:lnTo>
                <a:lnTo>
                  <a:pt x="32934" y="24479"/>
                </a:lnTo>
                <a:lnTo>
                  <a:pt x="32793" y="24641"/>
                </a:lnTo>
                <a:lnTo>
                  <a:pt x="32632" y="24782"/>
                </a:lnTo>
                <a:lnTo>
                  <a:pt x="32470" y="24903"/>
                </a:lnTo>
                <a:lnTo>
                  <a:pt x="32309" y="25024"/>
                </a:lnTo>
                <a:lnTo>
                  <a:pt x="32107" y="25145"/>
                </a:lnTo>
                <a:lnTo>
                  <a:pt x="31925" y="25226"/>
                </a:lnTo>
                <a:lnTo>
                  <a:pt x="31723" y="25327"/>
                </a:lnTo>
                <a:lnTo>
                  <a:pt x="31522" y="25387"/>
                </a:lnTo>
                <a:lnTo>
                  <a:pt x="31118" y="25508"/>
                </a:lnTo>
                <a:lnTo>
                  <a:pt x="30694" y="25569"/>
                </a:lnTo>
                <a:lnTo>
                  <a:pt x="30250" y="25609"/>
                </a:lnTo>
                <a:lnTo>
                  <a:pt x="29403" y="25609"/>
                </a:lnTo>
                <a:lnTo>
                  <a:pt x="28979" y="25589"/>
                </a:lnTo>
                <a:lnTo>
                  <a:pt x="27809" y="25488"/>
                </a:lnTo>
                <a:lnTo>
                  <a:pt x="26658" y="25347"/>
                </a:lnTo>
                <a:lnTo>
                  <a:pt x="25508" y="25185"/>
                </a:lnTo>
                <a:lnTo>
                  <a:pt x="24358" y="25004"/>
                </a:lnTo>
                <a:lnTo>
                  <a:pt x="23248" y="24842"/>
                </a:lnTo>
                <a:lnTo>
                  <a:pt x="22118" y="24681"/>
                </a:lnTo>
                <a:lnTo>
                  <a:pt x="20988" y="24540"/>
                </a:lnTo>
                <a:lnTo>
                  <a:pt x="19837" y="24439"/>
                </a:lnTo>
                <a:lnTo>
                  <a:pt x="19272" y="24398"/>
                </a:lnTo>
                <a:lnTo>
                  <a:pt x="18707" y="24378"/>
                </a:lnTo>
                <a:lnTo>
                  <a:pt x="17577" y="24378"/>
                </a:lnTo>
                <a:lnTo>
                  <a:pt x="17012" y="24419"/>
                </a:lnTo>
                <a:lnTo>
                  <a:pt x="16447" y="24459"/>
                </a:lnTo>
                <a:lnTo>
                  <a:pt x="15882" y="24540"/>
                </a:lnTo>
                <a:lnTo>
                  <a:pt x="15317" y="24620"/>
                </a:lnTo>
                <a:lnTo>
                  <a:pt x="14631" y="24762"/>
                </a:lnTo>
                <a:lnTo>
                  <a:pt x="13965" y="24943"/>
                </a:lnTo>
                <a:lnTo>
                  <a:pt x="13319" y="25165"/>
                </a:lnTo>
                <a:lnTo>
                  <a:pt x="12674" y="25407"/>
                </a:lnTo>
                <a:lnTo>
                  <a:pt x="12048" y="25690"/>
                </a:lnTo>
                <a:lnTo>
                  <a:pt x="11422" y="25993"/>
                </a:lnTo>
                <a:lnTo>
                  <a:pt x="10817" y="26336"/>
                </a:lnTo>
                <a:lnTo>
                  <a:pt x="10232" y="26699"/>
                </a:lnTo>
                <a:lnTo>
                  <a:pt x="9667" y="27102"/>
                </a:lnTo>
                <a:lnTo>
                  <a:pt x="9122" y="27526"/>
                </a:lnTo>
                <a:lnTo>
                  <a:pt x="8597" y="27990"/>
                </a:lnTo>
                <a:lnTo>
                  <a:pt x="8093" y="28455"/>
                </a:lnTo>
                <a:lnTo>
                  <a:pt x="7608" y="28959"/>
                </a:lnTo>
                <a:lnTo>
                  <a:pt x="7164" y="29484"/>
                </a:lnTo>
                <a:lnTo>
                  <a:pt x="6741" y="30029"/>
                </a:lnTo>
                <a:lnTo>
                  <a:pt x="6357" y="30594"/>
                </a:lnTo>
                <a:lnTo>
                  <a:pt x="6014" y="31159"/>
                </a:lnTo>
                <a:lnTo>
                  <a:pt x="5691" y="31744"/>
                </a:lnTo>
                <a:lnTo>
                  <a:pt x="5389" y="32329"/>
                </a:lnTo>
                <a:lnTo>
                  <a:pt x="5106" y="32914"/>
                </a:lnTo>
                <a:lnTo>
                  <a:pt x="4844" y="33520"/>
                </a:lnTo>
                <a:lnTo>
                  <a:pt x="4581" y="34125"/>
                </a:lnTo>
                <a:lnTo>
                  <a:pt x="4097" y="35336"/>
                </a:lnTo>
                <a:lnTo>
                  <a:pt x="3714" y="36264"/>
                </a:lnTo>
                <a:lnTo>
                  <a:pt x="3330" y="37172"/>
                </a:lnTo>
                <a:lnTo>
                  <a:pt x="2927" y="38080"/>
                </a:lnTo>
                <a:lnTo>
                  <a:pt x="2705" y="38524"/>
                </a:lnTo>
                <a:lnTo>
                  <a:pt x="2483" y="38948"/>
                </a:lnTo>
                <a:lnTo>
                  <a:pt x="2402" y="39089"/>
                </a:lnTo>
                <a:lnTo>
                  <a:pt x="2321" y="39211"/>
                </a:lnTo>
                <a:lnTo>
                  <a:pt x="2220" y="39332"/>
                </a:lnTo>
                <a:lnTo>
                  <a:pt x="2099" y="39453"/>
                </a:lnTo>
                <a:lnTo>
                  <a:pt x="1978" y="39554"/>
                </a:lnTo>
                <a:lnTo>
                  <a:pt x="1857" y="39634"/>
                </a:lnTo>
                <a:lnTo>
                  <a:pt x="1736" y="39695"/>
                </a:lnTo>
                <a:lnTo>
                  <a:pt x="1615" y="39715"/>
                </a:lnTo>
                <a:lnTo>
                  <a:pt x="1413" y="39715"/>
                </a:lnTo>
                <a:lnTo>
                  <a:pt x="1312" y="39654"/>
                </a:lnTo>
                <a:lnTo>
                  <a:pt x="1231" y="39594"/>
                </a:lnTo>
                <a:lnTo>
                  <a:pt x="1191" y="39513"/>
                </a:lnTo>
                <a:lnTo>
                  <a:pt x="1131" y="39433"/>
                </a:lnTo>
                <a:lnTo>
                  <a:pt x="1110" y="39352"/>
                </a:lnTo>
                <a:lnTo>
                  <a:pt x="1090" y="39251"/>
                </a:lnTo>
                <a:lnTo>
                  <a:pt x="1090" y="39049"/>
                </a:lnTo>
                <a:lnTo>
                  <a:pt x="1110" y="38847"/>
                </a:lnTo>
                <a:lnTo>
                  <a:pt x="1252" y="38040"/>
                </a:lnTo>
                <a:lnTo>
                  <a:pt x="1393" y="37253"/>
                </a:lnTo>
                <a:lnTo>
                  <a:pt x="1575" y="36466"/>
                </a:lnTo>
                <a:lnTo>
                  <a:pt x="1776" y="35699"/>
                </a:lnTo>
                <a:lnTo>
                  <a:pt x="2018" y="34630"/>
                </a:lnTo>
                <a:lnTo>
                  <a:pt x="2261" y="33560"/>
                </a:lnTo>
                <a:lnTo>
                  <a:pt x="2422" y="32551"/>
                </a:lnTo>
                <a:lnTo>
                  <a:pt x="2563" y="31562"/>
                </a:lnTo>
                <a:lnTo>
                  <a:pt x="2664" y="30533"/>
                </a:lnTo>
                <a:lnTo>
                  <a:pt x="2705" y="29524"/>
                </a:lnTo>
                <a:lnTo>
                  <a:pt x="2745" y="28515"/>
                </a:lnTo>
                <a:lnTo>
                  <a:pt x="2745" y="27506"/>
                </a:lnTo>
                <a:lnTo>
                  <a:pt x="2705" y="26477"/>
                </a:lnTo>
                <a:lnTo>
                  <a:pt x="2644" y="25468"/>
                </a:lnTo>
                <a:lnTo>
                  <a:pt x="2563" y="24439"/>
                </a:lnTo>
                <a:lnTo>
                  <a:pt x="2462" y="23430"/>
                </a:lnTo>
                <a:lnTo>
                  <a:pt x="2362" y="22401"/>
                </a:lnTo>
                <a:lnTo>
                  <a:pt x="2240" y="21392"/>
                </a:lnTo>
                <a:lnTo>
                  <a:pt x="1958" y="19374"/>
                </a:lnTo>
                <a:lnTo>
                  <a:pt x="1655" y="17355"/>
                </a:lnTo>
                <a:lnTo>
                  <a:pt x="1595" y="16972"/>
                </a:lnTo>
                <a:lnTo>
                  <a:pt x="1030" y="13219"/>
                </a:lnTo>
                <a:lnTo>
                  <a:pt x="485" y="9465"/>
                </a:lnTo>
                <a:lnTo>
                  <a:pt x="323" y="8234"/>
                </a:lnTo>
                <a:lnTo>
                  <a:pt x="182" y="7043"/>
                </a:lnTo>
                <a:lnTo>
                  <a:pt x="142" y="6458"/>
                </a:lnTo>
                <a:lnTo>
                  <a:pt x="101" y="5873"/>
                </a:lnTo>
                <a:lnTo>
                  <a:pt x="81" y="5308"/>
                </a:lnTo>
                <a:lnTo>
                  <a:pt x="81" y="4723"/>
                </a:lnTo>
                <a:lnTo>
                  <a:pt x="81" y="4521"/>
                </a:lnTo>
                <a:lnTo>
                  <a:pt x="101" y="3633"/>
                </a:lnTo>
                <a:lnTo>
                  <a:pt x="142" y="3129"/>
                </a:lnTo>
                <a:lnTo>
                  <a:pt x="202" y="2604"/>
                </a:lnTo>
                <a:lnTo>
                  <a:pt x="283" y="2099"/>
                </a:lnTo>
                <a:lnTo>
                  <a:pt x="323" y="1857"/>
                </a:lnTo>
                <a:lnTo>
                  <a:pt x="404" y="1635"/>
                </a:lnTo>
                <a:lnTo>
                  <a:pt x="465" y="1413"/>
                </a:lnTo>
                <a:lnTo>
                  <a:pt x="566" y="1211"/>
                </a:lnTo>
                <a:lnTo>
                  <a:pt x="666" y="1010"/>
                </a:lnTo>
                <a:lnTo>
                  <a:pt x="767" y="848"/>
                </a:lnTo>
                <a:lnTo>
                  <a:pt x="848" y="747"/>
                </a:lnTo>
                <a:lnTo>
                  <a:pt x="929" y="687"/>
                </a:lnTo>
                <a:lnTo>
                  <a:pt x="1110" y="545"/>
                </a:lnTo>
                <a:lnTo>
                  <a:pt x="1332" y="445"/>
                </a:lnTo>
                <a:lnTo>
                  <a:pt x="1575" y="364"/>
                </a:lnTo>
                <a:lnTo>
                  <a:pt x="1837" y="303"/>
                </a:lnTo>
                <a:lnTo>
                  <a:pt x="2099" y="283"/>
                </a:lnTo>
                <a:lnTo>
                  <a:pt x="2382" y="263"/>
                </a:lnTo>
                <a:lnTo>
                  <a:pt x="2684" y="243"/>
                </a:lnTo>
                <a:lnTo>
                  <a:pt x="3169" y="263"/>
                </a:lnTo>
                <a:lnTo>
                  <a:pt x="3633" y="283"/>
                </a:lnTo>
                <a:lnTo>
                  <a:pt x="4057" y="303"/>
                </a:lnTo>
                <a:lnTo>
                  <a:pt x="4440" y="303"/>
                </a:lnTo>
                <a:lnTo>
                  <a:pt x="9586" y="202"/>
                </a:lnTo>
                <a:lnTo>
                  <a:pt x="11826" y="142"/>
                </a:lnTo>
                <a:lnTo>
                  <a:pt x="14066" y="102"/>
                </a:lnTo>
                <a:lnTo>
                  <a:pt x="16346" y="81"/>
                </a:lnTo>
                <a:close/>
                <a:moveTo>
                  <a:pt x="16346" y="1"/>
                </a:moveTo>
                <a:lnTo>
                  <a:pt x="14066" y="21"/>
                </a:lnTo>
                <a:lnTo>
                  <a:pt x="11826" y="61"/>
                </a:lnTo>
                <a:lnTo>
                  <a:pt x="9586" y="122"/>
                </a:lnTo>
                <a:lnTo>
                  <a:pt x="4420" y="223"/>
                </a:lnTo>
                <a:lnTo>
                  <a:pt x="4057" y="223"/>
                </a:lnTo>
                <a:lnTo>
                  <a:pt x="3633" y="202"/>
                </a:lnTo>
                <a:lnTo>
                  <a:pt x="2805" y="162"/>
                </a:lnTo>
                <a:lnTo>
                  <a:pt x="2382" y="182"/>
                </a:lnTo>
                <a:lnTo>
                  <a:pt x="1978" y="202"/>
                </a:lnTo>
                <a:lnTo>
                  <a:pt x="1595" y="283"/>
                </a:lnTo>
                <a:lnTo>
                  <a:pt x="1413" y="324"/>
                </a:lnTo>
                <a:lnTo>
                  <a:pt x="1252" y="384"/>
                </a:lnTo>
                <a:lnTo>
                  <a:pt x="1090" y="465"/>
                </a:lnTo>
                <a:lnTo>
                  <a:pt x="949" y="566"/>
                </a:lnTo>
                <a:lnTo>
                  <a:pt x="828" y="667"/>
                </a:lnTo>
                <a:lnTo>
                  <a:pt x="707" y="788"/>
                </a:lnTo>
                <a:lnTo>
                  <a:pt x="586" y="969"/>
                </a:lnTo>
                <a:lnTo>
                  <a:pt x="485" y="1151"/>
                </a:lnTo>
                <a:lnTo>
                  <a:pt x="404" y="1373"/>
                </a:lnTo>
                <a:lnTo>
                  <a:pt x="323" y="1575"/>
                </a:lnTo>
                <a:lnTo>
                  <a:pt x="263" y="1817"/>
                </a:lnTo>
                <a:lnTo>
                  <a:pt x="202" y="2059"/>
                </a:lnTo>
                <a:lnTo>
                  <a:pt x="122" y="2563"/>
                </a:lnTo>
                <a:lnTo>
                  <a:pt x="61" y="3068"/>
                </a:lnTo>
                <a:lnTo>
                  <a:pt x="21" y="3593"/>
                </a:lnTo>
                <a:lnTo>
                  <a:pt x="0" y="4521"/>
                </a:lnTo>
                <a:lnTo>
                  <a:pt x="0" y="4723"/>
                </a:lnTo>
                <a:lnTo>
                  <a:pt x="0" y="5308"/>
                </a:lnTo>
                <a:lnTo>
                  <a:pt x="21" y="5873"/>
                </a:lnTo>
                <a:lnTo>
                  <a:pt x="61" y="6458"/>
                </a:lnTo>
                <a:lnTo>
                  <a:pt x="101" y="7043"/>
                </a:lnTo>
                <a:lnTo>
                  <a:pt x="243" y="8234"/>
                </a:lnTo>
                <a:lnTo>
                  <a:pt x="404" y="9465"/>
                </a:lnTo>
                <a:lnTo>
                  <a:pt x="949" y="13219"/>
                </a:lnTo>
                <a:lnTo>
                  <a:pt x="1514" y="16992"/>
                </a:lnTo>
                <a:lnTo>
                  <a:pt x="1575" y="17376"/>
                </a:lnTo>
                <a:lnTo>
                  <a:pt x="1877" y="19374"/>
                </a:lnTo>
                <a:lnTo>
                  <a:pt x="2160" y="21392"/>
                </a:lnTo>
                <a:lnTo>
                  <a:pt x="2281" y="22421"/>
                </a:lnTo>
                <a:lnTo>
                  <a:pt x="2382" y="23430"/>
                </a:lnTo>
                <a:lnTo>
                  <a:pt x="2483" y="24439"/>
                </a:lnTo>
                <a:lnTo>
                  <a:pt x="2563" y="25468"/>
                </a:lnTo>
                <a:lnTo>
                  <a:pt x="2624" y="26477"/>
                </a:lnTo>
                <a:lnTo>
                  <a:pt x="2664" y="27486"/>
                </a:lnTo>
                <a:lnTo>
                  <a:pt x="2664" y="28515"/>
                </a:lnTo>
                <a:lnTo>
                  <a:pt x="2644" y="29524"/>
                </a:lnTo>
                <a:lnTo>
                  <a:pt x="2584" y="30533"/>
                </a:lnTo>
                <a:lnTo>
                  <a:pt x="2483" y="31542"/>
                </a:lnTo>
                <a:lnTo>
                  <a:pt x="2341" y="32551"/>
                </a:lnTo>
                <a:lnTo>
                  <a:pt x="2180" y="33540"/>
                </a:lnTo>
                <a:lnTo>
                  <a:pt x="1938" y="34630"/>
                </a:lnTo>
                <a:lnTo>
                  <a:pt x="1696" y="35679"/>
                </a:lnTo>
                <a:lnTo>
                  <a:pt x="1494" y="36466"/>
                </a:lnTo>
                <a:lnTo>
                  <a:pt x="1332" y="37233"/>
                </a:lnTo>
                <a:lnTo>
                  <a:pt x="1171" y="38040"/>
                </a:lnTo>
                <a:lnTo>
                  <a:pt x="1030" y="38827"/>
                </a:lnTo>
                <a:lnTo>
                  <a:pt x="1009" y="39049"/>
                </a:lnTo>
                <a:lnTo>
                  <a:pt x="1009" y="39271"/>
                </a:lnTo>
                <a:lnTo>
                  <a:pt x="1030" y="39372"/>
                </a:lnTo>
                <a:lnTo>
                  <a:pt x="1070" y="39473"/>
                </a:lnTo>
                <a:lnTo>
                  <a:pt x="1110" y="39574"/>
                </a:lnTo>
                <a:lnTo>
                  <a:pt x="1191" y="39654"/>
                </a:lnTo>
                <a:lnTo>
                  <a:pt x="1252" y="39715"/>
                </a:lnTo>
                <a:lnTo>
                  <a:pt x="1353" y="39776"/>
                </a:lnTo>
                <a:lnTo>
                  <a:pt x="1433" y="39796"/>
                </a:lnTo>
                <a:lnTo>
                  <a:pt x="1534" y="39816"/>
                </a:lnTo>
                <a:lnTo>
                  <a:pt x="1615" y="39796"/>
                </a:lnTo>
                <a:lnTo>
                  <a:pt x="1756" y="39776"/>
                </a:lnTo>
                <a:lnTo>
                  <a:pt x="1897" y="39695"/>
                </a:lnTo>
                <a:lnTo>
                  <a:pt x="2018" y="39614"/>
                </a:lnTo>
                <a:lnTo>
                  <a:pt x="2160" y="39513"/>
                </a:lnTo>
                <a:lnTo>
                  <a:pt x="2281" y="39392"/>
                </a:lnTo>
                <a:lnTo>
                  <a:pt x="2382" y="39271"/>
                </a:lnTo>
                <a:lnTo>
                  <a:pt x="2483" y="39130"/>
                </a:lnTo>
                <a:lnTo>
                  <a:pt x="2563" y="38989"/>
                </a:lnTo>
                <a:lnTo>
                  <a:pt x="2785" y="38565"/>
                </a:lnTo>
                <a:lnTo>
                  <a:pt x="3007" y="38101"/>
                </a:lnTo>
                <a:lnTo>
                  <a:pt x="3411" y="37193"/>
                </a:lnTo>
                <a:lnTo>
                  <a:pt x="3794" y="36284"/>
                </a:lnTo>
                <a:lnTo>
                  <a:pt x="4158" y="35376"/>
                </a:lnTo>
                <a:lnTo>
                  <a:pt x="4662" y="34166"/>
                </a:lnTo>
                <a:lnTo>
                  <a:pt x="4904" y="33560"/>
                </a:lnTo>
                <a:lnTo>
                  <a:pt x="5187" y="32955"/>
                </a:lnTo>
                <a:lnTo>
                  <a:pt x="5469" y="32369"/>
                </a:lnTo>
                <a:lnTo>
                  <a:pt x="5752" y="31784"/>
                </a:lnTo>
                <a:lnTo>
                  <a:pt x="6075" y="31199"/>
                </a:lnTo>
                <a:lnTo>
                  <a:pt x="6418" y="30654"/>
                </a:lnTo>
                <a:lnTo>
                  <a:pt x="6821" y="30089"/>
                </a:lnTo>
                <a:lnTo>
                  <a:pt x="7225" y="29544"/>
                </a:lnTo>
                <a:lnTo>
                  <a:pt x="7669" y="29020"/>
                </a:lnTo>
                <a:lnTo>
                  <a:pt x="8153" y="28515"/>
                </a:lnTo>
                <a:lnTo>
                  <a:pt x="8638" y="28051"/>
                </a:lnTo>
                <a:lnTo>
                  <a:pt x="9162" y="27587"/>
                </a:lnTo>
                <a:lnTo>
                  <a:pt x="9707" y="27163"/>
                </a:lnTo>
                <a:lnTo>
                  <a:pt x="10272" y="26780"/>
                </a:lnTo>
                <a:lnTo>
                  <a:pt x="10857" y="26396"/>
                </a:lnTo>
                <a:lnTo>
                  <a:pt x="11463" y="26073"/>
                </a:lnTo>
                <a:lnTo>
                  <a:pt x="12068" y="25750"/>
                </a:lnTo>
                <a:lnTo>
                  <a:pt x="12694" y="25468"/>
                </a:lnTo>
                <a:lnTo>
                  <a:pt x="13339" y="25226"/>
                </a:lnTo>
                <a:lnTo>
                  <a:pt x="14005" y="25024"/>
                </a:lnTo>
                <a:lnTo>
                  <a:pt x="14651" y="24842"/>
                </a:lnTo>
                <a:lnTo>
                  <a:pt x="15337" y="24701"/>
                </a:lnTo>
                <a:lnTo>
                  <a:pt x="15882" y="24600"/>
                </a:lnTo>
                <a:lnTo>
                  <a:pt x="16447" y="24540"/>
                </a:lnTo>
                <a:lnTo>
                  <a:pt x="17012" y="24499"/>
                </a:lnTo>
                <a:lnTo>
                  <a:pt x="17577" y="24459"/>
                </a:lnTo>
                <a:lnTo>
                  <a:pt x="18707" y="24459"/>
                </a:lnTo>
                <a:lnTo>
                  <a:pt x="19272" y="24479"/>
                </a:lnTo>
                <a:lnTo>
                  <a:pt x="19837" y="24519"/>
                </a:lnTo>
                <a:lnTo>
                  <a:pt x="20968" y="24620"/>
                </a:lnTo>
                <a:lnTo>
                  <a:pt x="22098" y="24762"/>
                </a:lnTo>
                <a:lnTo>
                  <a:pt x="23228" y="24923"/>
                </a:lnTo>
                <a:lnTo>
                  <a:pt x="24338" y="25084"/>
                </a:lnTo>
                <a:lnTo>
                  <a:pt x="25488" y="25266"/>
                </a:lnTo>
                <a:lnTo>
                  <a:pt x="26638" y="25428"/>
                </a:lnTo>
                <a:lnTo>
                  <a:pt x="27809" y="25569"/>
                </a:lnTo>
                <a:lnTo>
                  <a:pt x="28979" y="25670"/>
                </a:lnTo>
                <a:lnTo>
                  <a:pt x="29403" y="25690"/>
                </a:lnTo>
                <a:lnTo>
                  <a:pt x="30271" y="25690"/>
                </a:lnTo>
                <a:lnTo>
                  <a:pt x="30714" y="25650"/>
                </a:lnTo>
                <a:lnTo>
                  <a:pt x="31138" y="25569"/>
                </a:lnTo>
                <a:lnTo>
                  <a:pt x="31562" y="25468"/>
                </a:lnTo>
                <a:lnTo>
                  <a:pt x="31764" y="25387"/>
                </a:lnTo>
                <a:lnTo>
                  <a:pt x="31966" y="25306"/>
                </a:lnTo>
                <a:lnTo>
                  <a:pt x="32147" y="25206"/>
                </a:lnTo>
                <a:lnTo>
                  <a:pt x="32349" y="25084"/>
                </a:lnTo>
                <a:lnTo>
                  <a:pt x="32511" y="24963"/>
                </a:lnTo>
                <a:lnTo>
                  <a:pt x="32692" y="24842"/>
                </a:lnTo>
                <a:lnTo>
                  <a:pt x="32833" y="24701"/>
                </a:lnTo>
                <a:lnTo>
                  <a:pt x="32995" y="24540"/>
                </a:lnTo>
                <a:lnTo>
                  <a:pt x="33257" y="24217"/>
                </a:lnTo>
                <a:lnTo>
                  <a:pt x="33479" y="23874"/>
                </a:lnTo>
                <a:lnTo>
                  <a:pt x="33681" y="23531"/>
                </a:lnTo>
                <a:lnTo>
                  <a:pt x="33863" y="23167"/>
                </a:lnTo>
                <a:lnTo>
                  <a:pt x="34004" y="22804"/>
                </a:lnTo>
                <a:lnTo>
                  <a:pt x="34145" y="22461"/>
                </a:lnTo>
                <a:lnTo>
                  <a:pt x="34307" y="22017"/>
                </a:lnTo>
                <a:lnTo>
                  <a:pt x="34448" y="21573"/>
                </a:lnTo>
                <a:lnTo>
                  <a:pt x="34569" y="21109"/>
                </a:lnTo>
                <a:lnTo>
                  <a:pt x="34690" y="20645"/>
                </a:lnTo>
                <a:lnTo>
                  <a:pt x="34912" y="19737"/>
                </a:lnTo>
                <a:lnTo>
                  <a:pt x="35073" y="18829"/>
                </a:lnTo>
                <a:lnTo>
                  <a:pt x="35215" y="17921"/>
                </a:lnTo>
                <a:lnTo>
                  <a:pt x="35316" y="17033"/>
                </a:lnTo>
                <a:lnTo>
                  <a:pt x="35396" y="16185"/>
                </a:lnTo>
                <a:lnTo>
                  <a:pt x="35457" y="15337"/>
                </a:lnTo>
                <a:lnTo>
                  <a:pt x="35538" y="14248"/>
                </a:lnTo>
                <a:lnTo>
                  <a:pt x="35578" y="13219"/>
                </a:lnTo>
                <a:lnTo>
                  <a:pt x="35598" y="12230"/>
                </a:lnTo>
                <a:lnTo>
                  <a:pt x="35598" y="11261"/>
                </a:lnTo>
                <a:lnTo>
                  <a:pt x="35598" y="10333"/>
                </a:lnTo>
                <a:lnTo>
                  <a:pt x="35558" y="9445"/>
                </a:lnTo>
                <a:lnTo>
                  <a:pt x="35497" y="8557"/>
                </a:lnTo>
                <a:lnTo>
                  <a:pt x="35396" y="7709"/>
                </a:lnTo>
                <a:lnTo>
                  <a:pt x="35336" y="7185"/>
                </a:lnTo>
                <a:lnTo>
                  <a:pt x="35255" y="6660"/>
                </a:lnTo>
                <a:lnTo>
                  <a:pt x="35154" y="6115"/>
                </a:lnTo>
                <a:lnTo>
                  <a:pt x="35013" y="5570"/>
                </a:lnTo>
                <a:lnTo>
                  <a:pt x="34851" y="5046"/>
                </a:lnTo>
                <a:lnTo>
                  <a:pt x="34629" y="4521"/>
                </a:lnTo>
                <a:lnTo>
                  <a:pt x="34508" y="4259"/>
                </a:lnTo>
                <a:lnTo>
                  <a:pt x="34387" y="4016"/>
                </a:lnTo>
                <a:lnTo>
                  <a:pt x="34226" y="3774"/>
                </a:lnTo>
                <a:lnTo>
                  <a:pt x="34064" y="3552"/>
                </a:lnTo>
                <a:lnTo>
                  <a:pt x="33782" y="3189"/>
                </a:lnTo>
                <a:lnTo>
                  <a:pt x="33479" y="2866"/>
                </a:lnTo>
                <a:lnTo>
                  <a:pt x="33136" y="2584"/>
                </a:lnTo>
                <a:lnTo>
                  <a:pt x="32793" y="2301"/>
                </a:lnTo>
                <a:lnTo>
                  <a:pt x="32410" y="2079"/>
                </a:lnTo>
                <a:lnTo>
                  <a:pt x="32026" y="1857"/>
                </a:lnTo>
                <a:lnTo>
                  <a:pt x="31623" y="1655"/>
                </a:lnTo>
                <a:lnTo>
                  <a:pt x="31199" y="1494"/>
                </a:lnTo>
                <a:lnTo>
                  <a:pt x="30775" y="1333"/>
                </a:lnTo>
                <a:lnTo>
                  <a:pt x="30351" y="1191"/>
                </a:lnTo>
                <a:lnTo>
                  <a:pt x="29907" y="1070"/>
                </a:lnTo>
                <a:lnTo>
                  <a:pt x="29463" y="969"/>
                </a:lnTo>
                <a:lnTo>
                  <a:pt x="28555" y="788"/>
                </a:lnTo>
                <a:lnTo>
                  <a:pt x="27667" y="667"/>
                </a:lnTo>
                <a:lnTo>
                  <a:pt x="26557" y="525"/>
                </a:lnTo>
                <a:lnTo>
                  <a:pt x="25427" y="384"/>
                </a:lnTo>
                <a:lnTo>
                  <a:pt x="24277" y="283"/>
                </a:lnTo>
                <a:lnTo>
                  <a:pt x="23147" y="202"/>
                </a:lnTo>
                <a:lnTo>
                  <a:pt x="22017" y="142"/>
                </a:lnTo>
                <a:lnTo>
                  <a:pt x="20887" y="81"/>
                </a:lnTo>
                <a:lnTo>
                  <a:pt x="19737" y="41"/>
                </a:lnTo>
                <a:lnTo>
                  <a:pt x="18606" y="21"/>
                </a:lnTo>
                <a:lnTo>
                  <a:pt x="163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34"/>
          <p:cNvSpPr/>
          <p:nvPr/>
        </p:nvSpPr>
        <p:spPr>
          <a:xfrm flipH="1" rot="-6644194">
            <a:off x="7345178" y="2375062"/>
            <a:ext cx="2960485" cy="1551300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34"/>
          <p:cNvSpPr/>
          <p:nvPr/>
        </p:nvSpPr>
        <p:spPr>
          <a:xfrm flipH="1">
            <a:off x="8040412" y="359407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34"/>
          <p:cNvSpPr/>
          <p:nvPr/>
        </p:nvSpPr>
        <p:spPr>
          <a:xfrm flipH="1">
            <a:off x="485872" y="210978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34"/>
          <p:cNvSpPr/>
          <p:nvPr/>
        </p:nvSpPr>
        <p:spPr>
          <a:xfrm flipH="1">
            <a:off x="-2103334" y="200859"/>
            <a:ext cx="1707024" cy="174879"/>
          </a:xfrm>
          <a:custGeom>
            <a:rect b="b" l="l" r="r" t="t"/>
            <a:pathLst>
              <a:path extrusionOk="0" h="3128" w="30533">
                <a:moveTo>
                  <a:pt x="17960" y="0"/>
                </a:moveTo>
                <a:lnTo>
                  <a:pt x="16750" y="20"/>
                </a:lnTo>
                <a:lnTo>
                  <a:pt x="16326" y="20"/>
                </a:lnTo>
                <a:lnTo>
                  <a:pt x="13057" y="61"/>
                </a:lnTo>
                <a:lnTo>
                  <a:pt x="11422" y="101"/>
                </a:lnTo>
                <a:lnTo>
                  <a:pt x="9767" y="182"/>
                </a:lnTo>
                <a:lnTo>
                  <a:pt x="8133" y="262"/>
                </a:lnTo>
                <a:lnTo>
                  <a:pt x="6478" y="404"/>
                </a:lnTo>
                <a:lnTo>
                  <a:pt x="5671" y="484"/>
                </a:lnTo>
                <a:lnTo>
                  <a:pt x="4843" y="585"/>
                </a:lnTo>
                <a:lnTo>
                  <a:pt x="4036" y="686"/>
                </a:lnTo>
                <a:lnTo>
                  <a:pt x="3209" y="807"/>
                </a:lnTo>
                <a:lnTo>
                  <a:pt x="2785" y="868"/>
                </a:lnTo>
                <a:lnTo>
                  <a:pt x="2361" y="969"/>
                </a:lnTo>
                <a:lnTo>
                  <a:pt x="1917" y="1070"/>
                </a:lnTo>
                <a:lnTo>
                  <a:pt x="1494" y="1211"/>
                </a:lnTo>
                <a:lnTo>
                  <a:pt x="1090" y="1372"/>
                </a:lnTo>
                <a:lnTo>
                  <a:pt x="888" y="1473"/>
                </a:lnTo>
                <a:lnTo>
                  <a:pt x="686" y="1574"/>
                </a:lnTo>
                <a:lnTo>
                  <a:pt x="505" y="1695"/>
                </a:lnTo>
                <a:lnTo>
                  <a:pt x="323" y="1836"/>
                </a:lnTo>
                <a:lnTo>
                  <a:pt x="162" y="1978"/>
                </a:lnTo>
                <a:lnTo>
                  <a:pt x="0" y="2139"/>
                </a:lnTo>
                <a:lnTo>
                  <a:pt x="61" y="2200"/>
                </a:lnTo>
                <a:lnTo>
                  <a:pt x="222" y="2038"/>
                </a:lnTo>
                <a:lnTo>
                  <a:pt x="384" y="1897"/>
                </a:lnTo>
                <a:lnTo>
                  <a:pt x="565" y="1756"/>
                </a:lnTo>
                <a:lnTo>
                  <a:pt x="747" y="1655"/>
                </a:lnTo>
                <a:lnTo>
                  <a:pt x="929" y="1534"/>
                </a:lnTo>
                <a:lnTo>
                  <a:pt x="1130" y="1433"/>
                </a:lnTo>
                <a:lnTo>
                  <a:pt x="1534" y="1271"/>
                </a:lnTo>
                <a:lnTo>
                  <a:pt x="1958" y="1150"/>
                </a:lnTo>
                <a:lnTo>
                  <a:pt x="2382" y="1049"/>
                </a:lnTo>
                <a:lnTo>
                  <a:pt x="2805" y="949"/>
                </a:lnTo>
                <a:lnTo>
                  <a:pt x="3229" y="888"/>
                </a:lnTo>
                <a:lnTo>
                  <a:pt x="4036" y="767"/>
                </a:lnTo>
                <a:lnTo>
                  <a:pt x="4864" y="666"/>
                </a:lnTo>
                <a:lnTo>
                  <a:pt x="5671" y="565"/>
                </a:lnTo>
                <a:lnTo>
                  <a:pt x="6498" y="484"/>
                </a:lnTo>
                <a:lnTo>
                  <a:pt x="8133" y="343"/>
                </a:lnTo>
                <a:lnTo>
                  <a:pt x="9788" y="262"/>
                </a:lnTo>
                <a:lnTo>
                  <a:pt x="11422" y="182"/>
                </a:lnTo>
                <a:lnTo>
                  <a:pt x="13057" y="141"/>
                </a:lnTo>
                <a:lnTo>
                  <a:pt x="16326" y="101"/>
                </a:lnTo>
                <a:lnTo>
                  <a:pt x="16750" y="101"/>
                </a:lnTo>
                <a:lnTo>
                  <a:pt x="17960" y="81"/>
                </a:lnTo>
                <a:lnTo>
                  <a:pt x="19191" y="81"/>
                </a:lnTo>
                <a:lnTo>
                  <a:pt x="20402" y="101"/>
                </a:lnTo>
                <a:lnTo>
                  <a:pt x="21613" y="161"/>
                </a:lnTo>
                <a:lnTo>
                  <a:pt x="22239" y="202"/>
                </a:lnTo>
                <a:lnTo>
                  <a:pt x="22844" y="242"/>
                </a:lnTo>
                <a:lnTo>
                  <a:pt x="23449" y="303"/>
                </a:lnTo>
                <a:lnTo>
                  <a:pt x="24055" y="383"/>
                </a:lnTo>
                <a:lnTo>
                  <a:pt x="24640" y="484"/>
                </a:lnTo>
                <a:lnTo>
                  <a:pt x="25245" y="585"/>
                </a:lnTo>
                <a:lnTo>
                  <a:pt x="25831" y="727"/>
                </a:lnTo>
                <a:lnTo>
                  <a:pt x="26436" y="868"/>
                </a:lnTo>
                <a:lnTo>
                  <a:pt x="27102" y="1070"/>
                </a:lnTo>
                <a:lnTo>
                  <a:pt x="27707" y="1292"/>
                </a:lnTo>
                <a:lnTo>
                  <a:pt x="28293" y="1534"/>
                </a:lnTo>
                <a:lnTo>
                  <a:pt x="28817" y="1816"/>
                </a:lnTo>
                <a:lnTo>
                  <a:pt x="29281" y="2099"/>
                </a:lnTo>
                <a:lnTo>
                  <a:pt x="29725" y="2422"/>
                </a:lnTo>
                <a:lnTo>
                  <a:pt x="30109" y="2745"/>
                </a:lnTo>
                <a:lnTo>
                  <a:pt x="30290" y="2926"/>
                </a:lnTo>
                <a:lnTo>
                  <a:pt x="30472" y="3128"/>
                </a:lnTo>
                <a:lnTo>
                  <a:pt x="30533" y="3067"/>
                </a:lnTo>
                <a:lnTo>
                  <a:pt x="30351" y="2886"/>
                </a:lnTo>
                <a:lnTo>
                  <a:pt x="30169" y="2704"/>
                </a:lnTo>
                <a:lnTo>
                  <a:pt x="29786" y="2361"/>
                </a:lnTo>
                <a:lnTo>
                  <a:pt x="29342" y="2038"/>
                </a:lnTo>
                <a:lnTo>
                  <a:pt x="28858" y="1736"/>
                </a:lnTo>
                <a:lnTo>
                  <a:pt x="28333" y="1473"/>
                </a:lnTo>
                <a:lnTo>
                  <a:pt x="27748" y="1231"/>
                </a:lnTo>
                <a:lnTo>
                  <a:pt x="27122" y="989"/>
                </a:lnTo>
                <a:lnTo>
                  <a:pt x="26456" y="787"/>
                </a:lnTo>
                <a:lnTo>
                  <a:pt x="25851" y="646"/>
                </a:lnTo>
                <a:lnTo>
                  <a:pt x="25266" y="525"/>
                </a:lnTo>
                <a:lnTo>
                  <a:pt x="24660" y="404"/>
                </a:lnTo>
                <a:lnTo>
                  <a:pt x="24055" y="303"/>
                </a:lnTo>
                <a:lnTo>
                  <a:pt x="23449" y="222"/>
                </a:lnTo>
                <a:lnTo>
                  <a:pt x="22844" y="161"/>
                </a:lnTo>
                <a:lnTo>
                  <a:pt x="22239" y="121"/>
                </a:lnTo>
                <a:lnTo>
                  <a:pt x="21633" y="81"/>
                </a:lnTo>
                <a:lnTo>
                  <a:pt x="20402" y="20"/>
                </a:lnTo>
                <a:lnTo>
                  <a:pt x="191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34"/>
          <p:cNvSpPr/>
          <p:nvPr/>
        </p:nvSpPr>
        <p:spPr>
          <a:xfrm flipH="1">
            <a:off x="-2189064" y="372324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34"/>
          <p:cNvSpPr/>
          <p:nvPr/>
        </p:nvSpPr>
        <p:spPr>
          <a:xfrm flipH="1">
            <a:off x="-2206037" y="241447"/>
            <a:ext cx="1867255" cy="1352794"/>
          </a:xfrm>
          <a:custGeom>
            <a:rect b="b" l="l" r="r" t="t"/>
            <a:pathLst>
              <a:path extrusionOk="0" h="24197" w="33399">
                <a:moveTo>
                  <a:pt x="13521" y="1"/>
                </a:moveTo>
                <a:lnTo>
                  <a:pt x="12391" y="21"/>
                </a:lnTo>
                <a:lnTo>
                  <a:pt x="11200" y="61"/>
                </a:lnTo>
                <a:lnTo>
                  <a:pt x="10009" y="101"/>
                </a:lnTo>
                <a:lnTo>
                  <a:pt x="8012" y="223"/>
                </a:lnTo>
                <a:lnTo>
                  <a:pt x="5832" y="364"/>
                </a:lnTo>
                <a:lnTo>
                  <a:pt x="5287" y="404"/>
                </a:lnTo>
                <a:lnTo>
                  <a:pt x="4702" y="424"/>
                </a:lnTo>
                <a:lnTo>
                  <a:pt x="3996" y="445"/>
                </a:lnTo>
                <a:lnTo>
                  <a:pt x="3289" y="485"/>
                </a:lnTo>
                <a:lnTo>
                  <a:pt x="2926" y="525"/>
                </a:lnTo>
                <a:lnTo>
                  <a:pt x="2603" y="586"/>
                </a:lnTo>
                <a:lnTo>
                  <a:pt x="2260" y="646"/>
                </a:lnTo>
                <a:lnTo>
                  <a:pt x="1958" y="747"/>
                </a:lnTo>
                <a:lnTo>
                  <a:pt x="1796" y="808"/>
                </a:lnTo>
                <a:lnTo>
                  <a:pt x="1655" y="868"/>
                </a:lnTo>
                <a:lnTo>
                  <a:pt x="1514" y="949"/>
                </a:lnTo>
                <a:lnTo>
                  <a:pt x="1372" y="1050"/>
                </a:lnTo>
                <a:lnTo>
                  <a:pt x="1251" y="1151"/>
                </a:lnTo>
                <a:lnTo>
                  <a:pt x="1130" y="1272"/>
                </a:lnTo>
                <a:lnTo>
                  <a:pt x="1009" y="1413"/>
                </a:lnTo>
                <a:lnTo>
                  <a:pt x="888" y="1554"/>
                </a:lnTo>
                <a:lnTo>
                  <a:pt x="686" y="1877"/>
                </a:lnTo>
                <a:lnTo>
                  <a:pt x="505" y="2241"/>
                </a:lnTo>
                <a:lnTo>
                  <a:pt x="343" y="2664"/>
                </a:lnTo>
                <a:lnTo>
                  <a:pt x="222" y="3128"/>
                </a:lnTo>
                <a:lnTo>
                  <a:pt x="141" y="3532"/>
                </a:lnTo>
                <a:lnTo>
                  <a:pt x="81" y="3956"/>
                </a:lnTo>
                <a:lnTo>
                  <a:pt x="40" y="4380"/>
                </a:lnTo>
                <a:lnTo>
                  <a:pt x="0" y="4783"/>
                </a:lnTo>
                <a:lnTo>
                  <a:pt x="0" y="5187"/>
                </a:lnTo>
                <a:lnTo>
                  <a:pt x="20" y="5550"/>
                </a:lnTo>
                <a:lnTo>
                  <a:pt x="40" y="5893"/>
                </a:lnTo>
                <a:lnTo>
                  <a:pt x="61" y="6216"/>
                </a:lnTo>
                <a:lnTo>
                  <a:pt x="121" y="6680"/>
                </a:lnTo>
                <a:lnTo>
                  <a:pt x="222" y="7144"/>
                </a:lnTo>
                <a:lnTo>
                  <a:pt x="323" y="7608"/>
                </a:lnTo>
                <a:lnTo>
                  <a:pt x="424" y="8052"/>
                </a:lnTo>
                <a:lnTo>
                  <a:pt x="686" y="8960"/>
                </a:lnTo>
                <a:lnTo>
                  <a:pt x="969" y="9848"/>
                </a:lnTo>
                <a:lnTo>
                  <a:pt x="1191" y="10595"/>
                </a:lnTo>
                <a:lnTo>
                  <a:pt x="1413" y="11362"/>
                </a:lnTo>
                <a:lnTo>
                  <a:pt x="1635" y="12230"/>
                </a:lnTo>
                <a:lnTo>
                  <a:pt x="1836" y="13118"/>
                </a:lnTo>
                <a:lnTo>
                  <a:pt x="1998" y="14026"/>
                </a:lnTo>
                <a:lnTo>
                  <a:pt x="2119" y="14914"/>
                </a:lnTo>
                <a:lnTo>
                  <a:pt x="2220" y="15822"/>
                </a:lnTo>
                <a:lnTo>
                  <a:pt x="2280" y="16730"/>
                </a:lnTo>
                <a:lnTo>
                  <a:pt x="2321" y="17638"/>
                </a:lnTo>
                <a:lnTo>
                  <a:pt x="2321" y="18546"/>
                </a:lnTo>
                <a:lnTo>
                  <a:pt x="2280" y="19656"/>
                </a:lnTo>
                <a:lnTo>
                  <a:pt x="2260" y="20403"/>
                </a:lnTo>
                <a:lnTo>
                  <a:pt x="2240" y="21169"/>
                </a:lnTo>
                <a:lnTo>
                  <a:pt x="2260" y="21936"/>
                </a:lnTo>
                <a:lnTo>
                  <a:pt x="2301" y="22320"/>
                </a:lnTo>
                <a:lnTo>
                  <a:pt x="2341" y="22703"/>
                </a:lnTo>
                <a:lnTo>
                  <a:pt x="2381" y="23046"/>
                </a:lnTo>
                <a:lnTo>
                  <a:pt x="2442" y="23248"/>
                </a:lnTo>
                <a:lnTo>
                  <a:pt x="2502" y="23430"/>
                </a:lnTo>
                <a:lnTo>
                  <a:pt x="2583" y="23611"/>
                </a:lnTo>
                <a:lnTo>
                  <a:pt x="2684" y="23773"/>
                </a:lnTo>
                <a:lnTo>
                  <a:pt x="2825" y="23914"/>
                </a:lnTo>
                <a:lnTo>
                  <a:pt x="2987" y="24055"/>
                </a:lnTo>
                <a:lnTo>
                  <a:pt x="3128" y="24116"/>
                </a:lnTo>
                <a:lnTo>
                  <a:pt x="3249" y="24156"/>
                </a:lnTo>
                <a:lnTo>
                  <a:pt x="3390" y="24196"/>
                </a:lnTo>
                <a:lnTo>
                  <a:pt x="3532" y="24196"/>
                </a:lnTo>
                <a:lnTo>
                  <a:pt x="3733" y="24176"/>
                </a:lnTo>
                <a:lnTo>
                  <a:pt x="3955" y="24136"/>
                </a:lnTo>
                <a:lnTo>
                  <a:pt x="4177" y="24055"/>
                </a:lnTo>
                <a:lnTo>
                  <a:pt x="4379" y="23934"/>
                </a:lnTo>
                <a:lnTo>
                  <a:pt x="4601" y="23813"/>
                </a:lnTo>
                <a:lnTo>
                  <a:pt x="4823" y="23652"/>
                </a:lnTo>
                <a:lnTo>
                  <a:pt x="5247" y="23329"/>
                </a:lnTo>
                <a:lnTo>
                  <a:pt x="5630" y="23026"/>
                </a:lnTo>
                <a:lnTo>
                  <a:pt x="6014" y="22743"/>
                </a:lnTo>
                <a:lnTo>
                  <a:pt x="6417" y="22481"/>
                </a:lnTo>
                <a:lnTo>
                  <a:pt x="6821" y="22239"/>
                </a:lnTo>
                <a:lnTo>
                  <a:pt x="7245" y="21997"/>
                </a:lnTo>
                <a:lnTo>
                  <a:pt x="7689" y="21775"/>
                </a:lnTo>
                <a:lnTo>
                  <a:pt x="8133" y="21553"/>
                </a:lnTo>
                <a:lnTo>
                  <a:pt x="8577" y="21371"/>
                </a:lnTo>
                <a:lnTo>
                  <a:pt x="9041" y="21169"/>
                </a:lnTo>
                <a:lnTo>
                  <a:pt x="9525" y="21008"/>
                </a:lnTo>
                <a:lnTo>
                  <a:pt x="10009" y="20867"/>
                </a:lnTo>
                <a:lnTo>
                  <a:pt x="10494" y="20725"/>
                </a:lnTo>
                <a:lnTo>
                  <a:pt x="10998" y="20604"/>
                </a:lnTo>
                <a:lnTo>
                  <a:pt x="11503" y="20483"/>
                </a:lnTo>
                <a:lnTo>
                  <a:pt x="12027" y="20403"/>
                </a:lnTo>
                <a:lnTo>
                  <a:pt x="12552" y="20322"/>
                </a:lnTo>
                <a:lnTo>
                  <a:pt x="13460" y="20221"/>
                </a:lnTo>
                <a:lnTo>
                  <a:pt x="14409" y="20160"/>
                </a:lnTo>
                <a:lnTo>
                  <a:pt x="15377" y="20160"/>
                </a:lnTo>
                <a:lnTo>
                  <a:pt x="16366" y="20201"/>
                </a:lnTo>
                <a:lnTo>
                  <a:pt x="17355" y="20302"/>
                </a:lnTo>
                <a:lnTo>
                  <a:pt x="18384" y="20423"/>
                </a:lnTo>
                <a:lnTo>
                  <a:pt x="19433" y="20604"/>
                </a:lnTo>
                <a:lnTo>
                  <a:pt x="20503" y="20826"/>
                </a:lnTo>
                <a:lnTo>
                  <a:pt x="21714" y="21129"/>
                </a:lnTo>
                <a:lnTo>
                  <a:pt x="22642" y="21351"/>
                </a:lnTo>
                <a:lnTo>
                  <a:pt x="23591" y="21553"/>
                </a:lnTo>
                <a:lnTo>
                  <a:pt x="24055" y="21654"/>
                </a:lnTo>
                <a:lnTo>
                  <a:pt x="24539" y="21714"/>
                </a:lnTo>
                <a:lnTo>
                  <a:pt x="25023" y="21775"/>
                </a:lnTo>
                <a:lnTo>
                  <a:pt x="25508" y="21815"/>
                </a:lnTo>
                <a:lnTo>
                  <a:pt x="26053" y="21835"/>
                </a:lnTo>
                <a:lnTo>
                  <a:pt x="26597" y="21815"/>
                </a:lnTo>
                <a:lnTo>
                  <a:pt x="27122" y="21755"/>
                </a:lnTo>
                <a:lnTo>
                  <a:pt x="27647" y="21654"/>
                </a:lnTo>
                <a:lnTo>
                  <a:pt x="28131" y="21533"/>
                </a:lnTo>
                <a:lnTo>
                  <a:pt x="28595" y="21371"/>
                </a:lnTo>
                <a:lnTo>
                  <a:pt x="29039" y="21169"/>
                </a:lnTo>
                <a:lnTo>
                  <a:pt x="29443" y="20947"/>
                </a:lnTo>
                <a:lnTo>
                  <a:pt x="29402" y="20867"/>
                </a:lnTo>
                <a:lnTo>
                  <a:pt x="28999" y="21089"/>
                </a:lnTo>
                <a:lnTo>
                  <a:pt x="28555" y="21291"/>
                </a:lnTo>
                <a:lnTo>
                  <a:pt x="28111" y="21452"/>
                </a:lnTo>
                <a:lnTo>
                  <a:pt x="27627" y="21573"/>
                </a:lnTo>
                <a:lnTo>
                  <a:pt x="27122" y="21674"/>
                </a:lnTo>
                <a:lnTo>
                  <a:pt x="26597" y="21734"/>
                </a:lnTo>
                <a:lnTo>
                  <a:pt x="26053" y="21755"/>
                </a:lnTo>
                <a:lnTo>
                  <a:pt x="25508" y="21734"/>
                </a:lnTo>
                <a:lnTo>
                  <a:pt x="25023" y="21694"/>
                </a:lnTo>
                <a:lnTo>
                  <a:pt x="24539" y="21634"/>
                </a:lnTo>
                <a:lnTo>
                  <a:pt x="24075" y="21573"/>
                </a:lnTo>
                <a:lnTo>
                  <a:pt x="23591" y="21472"/>
                </a:lnTo>
                <a:lnTo>
                  <a:pt x="22662" y="21270"/>
                </a:lnTo>
                <a:lnTo>
                  <a:pt x="21734" y="21048"/>
                </a:lnTo>
                <a:lnTo>
                  <a:pt x="20503" y="20746"/>
                </a:lnTo>
                <a:lnTo>
                  <a:pt x="19454" y="20524"/>
                </a:lnTo>
                <a:lnTo>
                  <a:pt x="18404" y="20342"/>
                </a:lnTo>
                <a:lnTo>
                  <a:pt x="17375" y="20221"/>
                </a:lnTo>
                <a:lnTo>
                  <a:pt x="16366" y="20120"/>
                </a:lnTo>
                <a:lnTo>
                  <a:pt x="15377" y="20080"/>
                </a:lnTo>
                <a:lnTo>
                  <a:pt x="14409" y="20080"/>
                </a:lnTo>
                <a:lnTo>
                  <a:pt x="13460" y="20140"/>
                </a:lnTo>
                <a:lnTo>
                  <a:pt x="12532" y="20241"/>
                </a:lnTo>
                <a:lnTo>
                  <a:pt x="12007" y="20322"/>
                </a:lnTo>
                <a:lnTo>
                  <a:pt x="11503" y="20403"/>
                </a:lnTo>
                <a:lnTo>
                  <a:pt x="10978" y="20524"/>
                </a:lnTo>
                <a:lnTo>
                  <a:pt x="10474" y="20645"/>
                </a:lnTo>
                <a:lnTo>
                  <a:pt x="9989" y="20786"/>
                </a:lnTo>
                <a:lnTo>
                  <a:pt x="9505" y="20927"/>
                </a:lnTo>
                <a:lnTo>
                  <a:pt x="9021" y="21109"/>
                </a:lnTo>
                <a:lnTo>
                  <a:pt x="8556" y="21291"/>
                </a:lnTo>
                <a:lnTo>
                  <a:pt x="8092" y="21492"/>
                </a:lnTo>
                <a:lnTo>
                  <a:pt x="7648" y="21694"/>
                </a:lnTo>
                <a:lnTo>
                  <a:pt x="7204" y="21916"/>
                </a:lnTo>
                <a:lnTo>
                  <a:pt x="6781" y="22158"/>
                </a:lnTo>
                <a:lnTo>
                  <a:pt x="6377" y="22421"/>
                </a:lnTo>
                <a:lnTo>
                  <a:pt x="5973" y="22683"/>
                </a:lnTo>
                <a:lnTo>
                  <a:pt x="5590" y="22965"/>
                </a:lnTo>
                <a:lnTo>
                  <a:pt x="5207" y="23268"/>
                </a:lnTo>
                <a:lnTo>
                  <a:pt x="4924" y="23490"/>
                </a:lnTo>
                <a:lnTo>
                  <a:pt x="4641" y="23692"/>
                </a:lnTo>
                <a:lnTo>
                  <a:pt x="4359" y="23853"/>
                </a:lnTo>
                <a:lnTo>
                  <a:pt x="4076" y="23995"/>
                </a:lnTo>
                <a:lnTo>
                  <a:pt x="3935" y="24055"/>
                </a:lnTo>
                <a:lnTo>
                  <a:pt x="3814" y="24096"/>
                </a:lnTo>
                <a:lnTo>
                  <a:pt x="3673" y="24116"/>
                </a:lnTo>
                <a:lnTo>
                  <a:pt x="3411" y="24116"/>
                </a:lnTo>
                <a:lnTo>
                  <a:pt x="3269" y="24096"/>
                </a:lnTo>
                <a:lnTo>
                  <a:pt x="3148" y="24035"/>
                </a:lnTo>
                <a:lnTo>
                  <a:pt x="3027" y="23974"/>
                </a:lnTo>
                <a:lnTo>
                  <a:pt x="2886" y="23853"/>
                </a:lnTo>
                <a:lnTo>
                  <a:pt x="2745" y="23712"/>
                </a:lnTo>
                <a:lnTo>
                  <a:pt x="2644" y="23551"/>
                </a:lnTo>
                <a:lnTo>
                  <a:pt x="2583" y="23389"/>
                </a:lnTo>
                <a:lnTo>
                  <a:pt x="2523" y="23208"/>
                </a:lnTo>
                <a:lnTo>
                  <a:pt x="2462" y="23026"/>
                </a:lnTo>
                <a:lnTo>
                  <a:pt x="2422" y="22683"/>
                </a:lnTo>
                <a:lnTo>
                  <a:pt x="2381" y="22300"/>
                </a:lnTo>
                <a:lnTo>
                  <a:pt x="2341" y="21936"/>
                </a:lnTo>
                <a:lnTo>
                  <a:pt x="2321" y="21169"/>
                </a:lnTo>
                <a:lnTo>
                  <a:pt x="2341" y="20403"/>
                </a:lnTo>
                <a:lnTo>
                  <a:pt x="2361" y="19656"/>
                </a:lnTo>
                <a:lnTo>
                  <a:pt x="2402" y="18546"/>
                </a:lnTo>
                <a:lnTo>
                  <a:pt x="2402" y="17638"/>
                </a:lnTo>
                <a:lnTo>
                  <a:pt x="2361" y="16710"/>
                </a:lnTo>
                <a:lnTo>
                  <a:pt x="2301" y="15802"/>
                </a:lnTo>
                <a:lnTo>
                  <a:pt x="2200" y="14914"/>
                </a:lnTo>
                <a:lnTo>
                  <a:pt x="2079" y="14006"/>
                </a:lnTo>
                <a:lnTo>
                  <a:pt x="1917" y="13118"/>
                </a:lnTo>
                <a:lnTo>
                  <a:pt x="1715" y="12230"/>
                </a:lnTo>
                <a:lnTo>
                  <a:pt x="1493" y="11342"/>
                </a:lnTo>
                <a:lnTo>
                  <a:pt x="1271" y="10575"/>
                </a:lnTo>
                <a:lnTo>
                  <a:pt x="1029" y="9828"/>
                </a:lnTo>
                <a:lnTo>
                  <a:pt x="767" y="8940"/>
                </a:lnTo>
                <a:lnTo>
                  <a:pt x="505" y="8032"/>
                </a:lnTo>
                <a:lnTo>
                  <a:pt x="404" y="7588"/>
                </a:lnTo>
                <a:lnTo>
                  <a:pt x="303" y="7124"/>
                </a:lnTo>
                <a:lnTo>
                  <a:pt x="202" y="6660"/>
                </a:lnTo>
                <a:lnTo>
                  <a:pt x="141" y="6196"/>
                </a:lnTo>
                <a:lnTo>
                  <a:pt x="101" y="5853"/>
                </a:lnTo>
                <a:lnTo>
                  <a:pt x="81" y="5469"/>
                </a:lnTo>
                <a:lnTo>
                  <a:pt x="81" y="5086"/>
                </a:lnTo>
                <a:lnTo>
                  <a:pt x="101" y="4682"/>
                </a:lnTo>
                <a:lnTo>
                  <a:pt x="121" y="4279"/>
                </a:lnTo>
                <a:lnTo>
                  <a:pt x="162" y="3855"/>
                </a:lnTo>
                <a:lnTo>
                  <a:pt x="242" y="3451"/>
                </a:lnTo>
                <a:lnTo>
                  <a:pt x="323" y="3048"/>
                </a:lnTo>
                <a:lnTo>
                  <a:pt x="424" y="2664"/>
                </a:lnTo>
                <a:lnTo>
                  <a:pt x="565" y="2301"/>
                </a:lnTo>
                <a:lnTo>
                  <a:pt x="727" y="1958"/>
                </a:lnTo>
                <a:lnTo>
                  <a:pt x="928" y="1655"/>
                </a:lnTo>
                <a:lnTo>
                  <a:pt x="1130" y="1373"/>
                </a:lnTo>
                <a:lnTo>
                  <a:pt x="1251" y="1252"/>
                </a:lnTo>
                <a:lnTo>
                  <a:pt x="1393" y="1151"/>
                </a:lnTo>
                <a:lnTo>
                  <a:pt x="1514" y="1050"/>
                </a:lnTo>
                <a:lnTo>
                  <a:pt x="1655" y="949"/>
                </a:lnTo>
                <a:lnTo>
                  <a:pt x="1816" y="888"/>
                </a:lnTo>
                <a:lnTo>
                  <a:pt x="1978" y="828"/>
                </a:lnTo>
                <a:lnTo>
                  <a:pt x="2280" y="727"/>
                </a:lnTo>
                <a:lnTo>
                  <a:pt x="2603" y="666"/>
                </a:lnTo>
                <a:lnTo>
                  <a:pt x="2946" y="606"/>
                </a:lnTo>
                <a:lnTo>
                  <a:pt x="3289" y="566"/>
                </a:lnTo>
                <a:lnTo>
                  <a:pt x="3996" y="525"/>
                </a:lnTo>
                <a:lnTo>
                  <a:pt x="4702" y="505"/>
                </a:lnTo>
                <a:lnTo>
                  <a:pt x="5287" y="485"/>
                </a:lnTo>
                <a:lnTo>
                  <a:pt x="5852" y="445"/>
                </a:lnTo>
                <a:lnTo>
                  <a:pt x="8012" y="303"/>
                </a:lnTo>
                <a:lnTo>
                  <a:pt x="10009" y="182"/>
                </a:lnTo>
                <a:lnTo>
                  <a:pt x="11200" y="142"/>
                </a:lnTo>
                <a:lnTo>
                  <a:pt x="12391" y="101"/>
                </a:lnTo>
                <a:lnTo>
                  <a:pt x="13521" y="81"/>
                </a:lnTo>
                <a:lnTo>
                  <a:pt x="14651" y="81"/>
                </a:lnTo>
                <a:lnTo>
                  <a:pt x="15741" y="101"/>
                </a:lnTo>
                <a:lnTo>
                  <a:pt x="16790" y="122"/>
                </a:lnTo>
                <a:lnTo>
                  <a:pt x="17839" y="182"/>
                </a:lnTo>
                <a:lnTo>
                  <a:pt x="18868" y="243"/>
                </a:lnTo>
                <a:lnTo>
                  <a:pt x="19857" y="323"/>
                </a:lnTo>
                <a:lnTo>
                  <a:pt x="20826" y="404"/>
                </a:lnTo>
                <a:lnTo>
                  <a:pt x="21795" y="525"/>
                </a:lnTo>
                <a:lnTo>
                  <a:pt x="22723" y="666"/>
                </a:lnTo>
                <a:lnTo>
                  <a:pt x="23651" y="808"/>
                </a:lnTo>
                <a:lnTo>
                  <a:pt x="24559" y="969"/>
                </a:lnTo>
                <a:lnTo>
                  <a:pt x="25447" y="1151"/>
                </a:lnTo>
                <a:lnTo>
                  <a:pt x="26335" y="1353"/>
                </a:lnTo>
                <a:lnTo>
                  <a:pt x="27082" y="1534"/>
                </a:lnTo>
                <a:lnTo>
                  <a:pt x="27828" y="1756"/>
                </a:lnTo>
                <a:lnTo>
                  <a:pt x="28575" y="2019"/>
                </a:lnTo>
                <a:lnTo>
                  <a:pt x="28958" y="2160"/>
                </a:lnTo>
                <a:lnTo>
                  <a:pt x="29322" y="2321"/>
                </a:lnTo>
                <a:lnTo>
                  <a:pt x="29665" y="2503"/>
                </a:lnTo>
                <a:lnTo>
                  <a:pt x="30028" y="2684"/>
                </a:lnTo>
                <a:lnTo>
                  <a:pt x="30371" y="2886"/>
                </a:lnTo>
                <a:lnTo>
                  <a:pt x="30694" y="3108"/>
                </a:lnTo>
                <a:lnTo>
                  <a:pt x="30997" y="3350"/>
                </a:lnTo>
                <a:lnTo>
                  <a:pt x="31299" y="3613"/>
                </a:lnTo>
                <a:lnTo>
                  <a:pt x="31582" y="3895"/>
                </a:lnTo>
                <a:lnTo>
                  <a:pt x="31844" y="4198"/>
                </a:lnTo>
                <a:lnTo>
                  <a:pt x="32086" y="4521"/>
                </a:lnTo>
                <a:lnTo>
                  <a:pt x="32288" y="4844"/>
                </a:lnTo>
                <a:lnTo>
                  <a:pt x="32470" y="5167"/>
                </a:lnTo>
                <a:lnTo>
                  <a:pt x="32631" y="5490"/>
                </a:lnTo>
                <a:lnTo>
                  <a:pt x="32772" y="5833"/>
                </a:lnTo>
                <a:lnTo>
                  <a:pt x="32894" y="6176"/>
                </a:lnTo>
                <a:lnTo>
                  <a:pt x="33015" y="6519"/>
                </a:lnTo>
                <a:lnTo>
                  <a:pt x="33095" y="6862"/>
                </a:lnTo>
                <a:lnTo>
                  <a:pt x="33156" y="7205"/>
                </a:lnTo>
                <a:lnTo>
                  <a:pt x="33216" y="7548"/>
                </a:lnTo>
                <a:lnTo>
                  <a:pt x="33277" y="8214"/>
                </a:lnTo>
                <a:lnTo>
                  <a:pt x="33317" y="8860"/>
                </a:lnTo>
                <a:lnTo>
                  <a:pt x="33297" y="9445"/>
                </a:lnTo>
                <a:lnTo>
                  <a:pt x="33277" y="9949"/>
                </a:lnTo>
                <a:lnTo>
                  <a:pt x="33216" y="10454"/>
                </a:lnTo>
                <a:lnTo>
                  <a:pt x="33156" y="10938"/>
                </a:lnTo>
                <a:lnTo>
                  <a:pt x="33095" y="11443"/>
                </a:lnTo>
                <a:lnTo>
                  <a:pt x="32914" y="12431"/>
                </a:lnTo>
                <a:lnTo>
                  <a:pt x="32732" y="13420"/>
                </a:lnTo>
                <a:lnTo>
                  <a:pt x="32450" y="14954"/>
                </a:lnTo>
                <a:lnTo>
                  <a:pt x="32288" y="15923"/>
                </a:lnTo>
                <a:lnTo>
                  <a:pt x="32167" y="16710"/>
                </a:lnTo>
                <a:lnTo>
                  <a:pt x="32026" y="17497"/>
                </a:lnTo>
                <a:lnTo>
                  <a:pt x="31844" y="18284"/>
                </a:lnTo>
                <a:lnTo>
                  <a:pt x="31743" y="18667"/>
                </a:lnTo>
                <a:lnTo>
                  <a:pt x="31622" y="19051"/>
                </a:lnTo>
                <a:lnTo>
                  <a:pt x="31481" y="19454"/>
                </a:lnTo>
                <a:lnTo>
                  <a:pt x="31319" y="19898"/>
                </a:lnTo>
                <a:lnTo>
                  <a:pt x="31098" y="20342"/>
                </a:lnTo>
                <a:lnTo>
                  <a:pt x="30835" y="20806"/>
                </a:lnTo>
                <a:lnTo>
                  <a:pt x="30553" y="21250"/>
                </a:lnTo>
                <a:lnTo>
                  <a:pt x="30371" y="21472"/>
                </a:lnTo>
                <a:lnTo>
                  <a:pt x="30210" y="21674"/>
                </a:lnTo>
                <a:lnTo>
                  <a:pt x="30008" y="21876"/>
                </a:lnTo>
                <a:lnTo>
                  <a:pt x="29806" y="22078"/>
                </a:lnTo>
                <a:lnTo>
                  <a:pt x="29584" y="22259"/>
                </a:lnTo>
                <a:lnTo>
                  <a:pt x="29362" y="22441"/>
                </a:lnTo>
                <a:lnTo>
                  <a:pt x="29402" y="22501"/>
                </a:lnTo>
                <a:lnTo>
                  <a:pt x="29766" y="22219"/>
                </a:lnTo>
                <a:lnTo>
                  <a:pt x="30129" y="21876"/>
                </a:lnTo>
                <a:lnTo>
                  <a:pt x="30452" y="21513"/>
                </a:lnTo>
                <a:lnTo>
                  <a:pt x="30754" y="21089"/>
                </a:lnTo>
                <a:lnTo>
                  <a:pt x="31037" y="20645"/>
                </a:lnTo>
                <a:lnTo>
                  <a:pt x="31279" y="20160"/>
                </a:lnTo>
                <a:lnTo>
                  <a:pt x="31501" y="19636"/>
                </a:lnTo>
                <a:lnTo>
                  <a:pt x="31703" y="19071"/>
                </a:lnTo>
                <a:lnTo>
                  <a:pt x="31824" y="18687"/>
                </a:lnTo>
                <a:lnTo>
                  <a:pt x="31925" y="18304"/>
                </a:lnTo>
                <a:lnTo>
                  <a:pt x="32086" y="17517"/>
                </a:lnTo>
                <a:lnTo>
                  <a:pt x="32248" y="16730"/>
                </a:lnTo>
                <a:lnTo>
                  <a:pt x="32369" y="15943"/>
                </a:lnTo>
                <a:lnTo>
                  <a:pt x="32530" y="14954"/>
                </a:lnTo>
                <a:lnTo>
                  <a:pt x="32813" y="13440"/>
                </a:lnTo>
                <a:lnTo>
                  <a:pt x="32994" y="12452"/>
                </a:lnTo>
                <a:lnTo>
                  <a:pt x="33176" y="11463"/>
                </a:lnTo>
                <a:lnTo>
                  <a:pt x="33237" y="10958"/>
                </a:lnTo>
                <a:lnTo>
                  <a:pt x="33297" y="10454"/>
                </a:lnTo>
                <a:lnTo>
                  <a:pt x="33358" y="9949"/>
                </a:lnTo>
                <a:lnTo>
                  <a:pt x="33378" y="9445"/>
                </a:lnTo>
                <a:lnTo>
                  <a:pt x="33398" y="8860"/>
                </a:lnTo>
                <a:lnTo>
                  <a:pt x="33358" y="8214"/>
                </a:lnTo>
                <a:lnTo>
                  <a:pt x="33337" y="7871"/>
                </a:lnTo>
                <a:lnTo>
                  <a:pt x="33297" y="7548"/>
                </a:lnTo>
                <a:lnTo>
                  <a:pt x="33237" y="7205"/>
                </a:lnTo>
                <a:lnTo>
                  <a:pt x="33176" y="6842"/>
                </a:lnTo>
                <a:lnTo>
                  <a:pt x="33075" y="6499"/>
                </a:lnTo>
                <a:lnTo>
                  <a:pt x="32974" y="6155"/>
                </a:lnTo>
                <a:lnTo>
                  <a:pt x="32853" y="5812"/>
                </a:lnTo>
                <a:lnTo>
                  <a:pt x="32712" y="5469"/>
                </a:lnTo>
                <a:lnTo>
                  <a:pt x="32550" y="5126"/>
                </a:lnTo>
                <a:lnTo>
                  <a:pt x="32369" y="4783"/>
                </a:lnTo>
                <a:lnTo>
                  <a:pt x="32147" y="4460"/>
                </a:lnTo>
                <a:lnTo>
                  <a:pt x="31925" y="4158"/>
                </a:lnTo>
                <a:lnTo>
                  <a:pt x="31642" y="3855"/>
                </a:lnTo>
                <a:lnTo>
                  <a:pt x="31360" y="3552"/>
                </a:lnTo>
                <a:lnTo>
                  <a:pt x="31057" y="3290"/>
                </a:lnTo>
                <a:lnTo>
                  <a:pt x="30734" y="3048"/>
                </a:lnTo>
                <a:lnTo>
                  <a:pt x="30411" y="2826"/>
                </a:lnTo>
                <a:lnTo>
                  <a:pt x="30068" y="2624"/>
                </a:lnTo>
                <a:lnTo>
                  <a:pt x="29725" y="2422"/>
                </a:lnTo>
                <a:lnTo>
                  <a:pt x="29362" y="2241"/>
                </a:lnTo>
                <a:lnTo>
                  <a:pt x="28979" y="2079"/>
                </a:lnTo>
                <a:lnTo>
                  <a:pt x="28615" y="1938"/>
                </a:lnTo>
                <a:lnTo>
                  <a:pt x="27849" y="1675"/>
                </a:lnTo>
                <a:lnTo>
                  <a:pt x="27102" y="1454"/>
                </a:lnTo>
                <a:lnTo>
                  <a:pt x="26355" y="1272"/>
                </a:lnTo>
                <a:lnTo>
                  <a:pt x="25467" y="1070"/>
                </a:lnTo>
                <a:lnTo>
                  <a:pt x="24579" y="888"/>
                </a:lnTo>
                <a:lnTo>
                  <a:pt x="23671" y="727"/>
                </a:lnTo>
                <a:lnTo>
                  <a:pt x="22743" y="586"/>
                </a:lnTo>
                <a:lnTo>
                  <a:pt x="21795" y="445"/>
                </a:lnTo>
                <a:lnTo>
                  <a:pt x="20846" y="344"/>
                </a:lnTo>
                <a:lnTo>
                  <a:pt x="19857" y="243"/>
                </a:lnTo>
                <a:lnTo>
                  <a:pt x="18868" y="162"/>
                </a:lnTo>
                <a:lnTo>
                  <a:pt x="17839" y="101"/>
                </a:lnTo>
                <a:lnTo>
                  <a:pt x="16810" y="41"/>
                </a:lnTo>
                <a:lnTo>
                  <a:pt x="15741" y="21"/>
                </a:lnTo>
                <a:lnTo>
                  <a:pt x="14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34"/>
          <p:cNvSpPr/>
          <p:nvPr/>
        </p:nvSpPr>
        <p:spPr>
          <a:xfrm flipH="1">
            <a:off x="-1982633" y="284327"/>
            <a:ext cx="1754433" cy="1582965"/>
          </a:xfrm>
          <a:custGeom>
            <a:rect b="b" l="l" r="r" t="t"/>
            <a:pathLst>
              <a:path extrusionOk="0" h="28314" w="31381">
                <a:moveTo>
                  <a:pt x="3310" y="0"/>
                </a:moveTo>
                <a:lnTo>
                  <a:pt x="1938" y="121"/>
                </a:lnTo>
                <a:lnTo>
                  <a:pt x="1554" y="162"/>
                </a:lnTo>
                <a:lnTo>
                  <a:pt x="1231" y="222"/>
                </a:lnTo>
                <a:lnTo>
                  <a:pt x="989" y="303"/>
                </a:lnTo>
                <a:lnTo>
                  <a:pt x="868" y="343"/>
                </a:lnTo>
                <a:lnTo>
                  <a:pt x="787" y="404"/>
                </a:lnTo>
                <a:lnTo>
                  <a:pt x="687" y="485"/>
                </a:lnTo>
                <a:lnTo>
                  <a:pt x="626" y="565"/>
                </a:lnTo>
                <a:lnTo>
                  <a:pt x="545" y="666"/>
                </a:lnTo>
                <a:lnTo>
                  <a:pt x="485" y="787"/>
                </a:lnTo>
                <a:lnTo>
                  <a:pt x="384" y="1070"/>
                </a:lnTo>
                <a:lnTo>
                  <a:pt x="283" y="1453"/>
                </a:lnTo>
                <a:lnTo>
                  <a:pt x="162" y="2180"/>
                </a:lnTo>
                <a:lnTo>
                  <a:pt x="61" y="2926"/>
                </a:lnTo>
                <a:lnTo>
                  <a:pt x="21" y="3693"/>
                </a:lnTo>
                <a:lnTo>
                  <a:pt x="0" y="4501"/>
                </a:lnTo>
                <a:lnTo>
                  <a:pt x="21" y="5247"/>
                </a:lnTo>
                <a:lnTo>
                  <a:pt x="61" y="5974"/>
                </a:lnTo>
                <a:lnTo>
                  <a:pt x="122" y="6700"/>
                </a:lnTo>
                <a:lnTo>
                  <a:pt x="202" y="7447"/>
                </a:lnTo>
                <a:lnTo>
                  <a:pt x="303" y="8193"/>
                </a:lnTo>
                <a:lnTo>
                  <a:pt x="424" y="8940"/>
                </a:lnTo>
                <a:lnTo>
                  <a:pt x="666" y="10514"/>
                </a:lnTo>
                <a:lnTo>
                  <a:pt x="909" y="11826"/>
                </a:lnTo>
                <a:lnTo>
                  <a:pt x="1534" y="15559"/>
                </a:lnTo>
                <a:lnTo>
                  <a:pt x="1837" y="17436"/>
                </a:lnTo>
                <a:lnTo>
                  <a:pt x="2099" y="19333"/>
                </a:lnTo>
                <a:lnTo>
                  <a:pt x="2341" y="21230"/>
                </a:lnTo>
                <a:lnTo>
                  <a:pt x="2442" y="22198"/>
                </a:lnTo>
                <a:lnTo>
                  <a:pt x="2543" y="23147"/>
                </a:lnTo>
                <a:lnTo>
                  <a:pt x="2604" y="24095"/>
                </a:lnTo>
                <a:lnTo>
                  <a:pt x="2684" y="25044"/>
                </a:lnTo>
                <a:lnTo>
                  <a:pt x="2725" y="26013"/>
                </a:lnTo>
                <a:lnTo>
                  <a:pt x="2745" y="26961"/>
                </a:lnTo>
                <a:lnTo>
                  <a:pt x="2765" y="27143"/>
                </a:lnTo>
                <a:lnTo>
                  <a:pt x="2785" y="27304"/>
                </a:lnTo>
                <a:lnTo>
                  <a:pt x="2826" y="27486"/>
                </a:lnTo>
                <a:lnTo>
                  <a:pt x="2866" y="27667"/>
                </a:lnTo>
                <a:lnTo>
                  <a:pt x="2927" y="27829"/>
                </a:lnTo>
                <a:lnTo>
                  <a:pt x="3007" y="27970"/>
                </a:lnTo>
                <a:lnTo>
                  <a:pt x="3108" y="28091"/>
                </a:lnTo>
                <a:lnTo>
                  <a:pt x="3209" y="28192"/>
                </a:lnTo>
                <a:lnTo>
                  <a:pt x="3290" y="28253"/>
                </a:lnTo>
                <a:lnTo>
                  <a:pt x="3371" y="28273"/>
                </a:lnTo>
                <a:lnTo>
                  <a:pt x="3451" y="28313"/>
                </a:lnTo>
                <a:lnTo>
                  <a:pt x="3532" y="28313"/>
                </a:lnTo>
                <a:lnTo>
                  <a:pt x="3673" y="28293"/>
                </a:lnTo>
                <a:lnTo>
                  <a:pt x="3754" y="28273"/>
                </a:lnTo>
                <a:lnTo>
                  <a:pt x="3835" y="28232"/>
                </a:lnTo>
                <a:lnTo>
                  <a:pt x="3956" y="28131"/>
                </a:lnTo>
                <a:lnTo>
                  <a:pt x="4077" y="28031"/>
                </a:lnTo>
                <a:lnTo>
                  <a:pt x="4178" y="27909"/>
                </a:lnTo>
                <a:lnTo>
                  <a:pt x="4380" y="27667"/>
                </a:lnTo>
                <a:lnTo>
                  <a:pt x="5126" y="26820"/>
                </a:lnTo>
                <a:lnTo>
                  <a:pt x="5510" y="26396"/>
                </a:lnTo>
                <a:lnTo>
                  <a:pt x="5893" y="25992"/>
                </a:lnTo>
                <a:lnTo>
                  <a:pt x="6297" y="25589"/>
                </a:lnTo>
                <a:lnTo>
                  <a:pt x="6700" y="25205"/>
                </a:lnTo>
                <a:lnTo>
                  <a:pt x="7124" y="24842"/>
                </a:lnTo>
                <a:lnTo>
                  <a:pt x="7588" y="24499"/>
                </a:lnTo>
                <a:lnTo>
                  <a:pt x="8012" y="24196"/>
                </a:lnTo>
                <a:lnTo>
                  <a:pt x="8476" y="23914"/>
                </a:lnTo>
                <a:lnTo>
                  <a:pt x="8940" y="23651"/>
                </a:lnTo>
                <a:lnTo>
                  <a:pt x="9445" y="23409"/>
                </a:lnTo>
                <a:lnTo>
                  <a:pt x="9949" y="23187"/>
                </a:lnTo>
                <a:lnTo>
                  <a:pt x="10474" y="22985"/>
                </a:lnTo>
                <a:lnTo>
                  <a:pt x="11039" y="22804"/>
                </a:lnTo>
                <a:lnTo>
                  <a:pt x="11604" y="22642"/>
                </a:lnTo>
                <a:lnTo>
                  <a:pt x="12209" y="22501"/>
                </a:lnTo>
                <a:lnTo>
                  <a:pt x="12815" y="22380"/>
                </a:lnTo>
                <a:lnTo>
                  <a:pt x="13440" y="22279"/>
                </a:lnTo>
                <a:lnTo>
                  <a:pt x="14086" y="22219"/>
                </a:lnTo>
                <a:lnTo>
                  <a:pt x="14752" y="22158"/>
                </a:lnTo>
                <a:lnTo>
                  <a:pt x="15438" y="22118"/>
                </a:lnTo>
                <a:lnTo>
                  <a:pt x="16144" y="22098"/>
                </a:lnTo>
                <a:lnTo>
                  <a:pt x="16871" y="22098"/>
                </a:lnTo>
                <a:lnTo>
                  <a:pt x="18082" y="22138"/>
                </a:lnTo>
                <a:lnTo>
                  <a:pt x="19293" y="22219"/>
                </a:lnTo>
                <a:lnTo>
                  <a:pt x="20503" y="22320"/>
                </a:lnTo>
                <a:lnTo>
                  <a:pt x="21694" y="22441"/>
                </a:lnTo>
                <a:lnTo>
                  <a:pt x="22905" y="22562"/>
                </a:lnTo>
                <a:lnTo>
                  <a:pt x="24156" y="22663"/>
                </a:lnTo>
                <a:lnTo>
                  <a:pt x="25387" y="22743"/>
                </a:lnTo>
                <a:lnTo>
                  <a:pt x="26638" y="22784"/>
                </a:lnTo>
                <a:lnTo>
                  <a:pt x="27788" y="22784"/>
                </a:lnTo>
                <a:lnTo>
                  <a:pt x="28414" y="22723"/>
                </a:lnTo>
                <a:lnTo>
                  <a:pt x="29019" y="22642"/>
                </a:lnTo>
                <a:lnTo>
                  <a:pt x="29342" y="22582"/>
                </a:lnTo>
                <a:lnTo>
                  <a:pt x="29645" y="22501"/>
                </a:lnTo>
                <a:lnTo>
                  <a:pt x="29948" y="22420"/>
                </a:lnTo>
                <a:lnTo>
                  <a:pt x="30250" y="22320"/>
                </a:lnTo>
                <a:lnTo>
                  <a:pt x="30533" y="22198"/>
                </a:lnTo>
                <a:lnTo>
                  <a:pt x="30836" y="22057"/>
                </a:lnTo>
                <a:lnTo>
                  <a:pt x="31118" y="21896"/>
                </a:lnTo>
                <a:lnTo>
                  <a:pt x="31380" y="21734"/>
                </a:lnTo>
                <a:lnTo>
                  <a:pt x="31340" y="21674"/>
                </a:lnTo>
                <a:lnTo>
                  <a:pt x="31037" y="21855"/>
                </a:lnTo>
                <a:lnTo>
                  <a:pt x="30674" y="22057"/>
                </a:lnTo>
                <a:lnTo>
                  <a:pt x="30250" y="22239"/>
                </a:lnTo>
                <a:lnTo>
                  <a:pt x="30008" y="22320"/>
                </a:lnTo>
                <a:lnTo>
                  <a:pt x="29746" y="22400"/>
                </a:lnTo>
                <a:lnTo>
                  <a:pt x="29463" y="22461"/>
                </a:lnTo>
                <a:lnTo>
                  <a:pt x="29140" y="22542"/>
                </a:lnTo>
                <a:lnTo>
                  <a:pt x="28797" y="22582"/>
                </a:lnTo>
                <a:lnTo>
                  <a:pt x="28434" y="22642"/>
                </a:lnTo>
                <a:lnTo>
                  <a:pt x="28031" y="22683"/>
                </a:lnTo>
                <a:lnTo>
                  <a:pt x="27607" y="22703"/>
                </a:lnTo>
                <a:lnTo>
                  <a:pt x="26638" y="22703"/>
                </a:lnTo>
                <a:lnTo>
                  <a:pt x="25387" y="22663"/>
                </a:lnTo>
                <a:lnTo>
                  <a:pt x="24156" y="22582"/>
                </a:lnTo>
                <a:lnTo>
                  <a:pt x="22925" y="22481"/>
                </a:lnTo>
                <a:lnTo>
                  <a:pt x="21694" y="22360"/>
                </a:lnTo>
                <a:lnTo>
                  <a:pt x="20503" y="22259"/>
                </a:lnTo>
                <a:lnTo>
                  <a:pt x="19293" y="22138"/>
                </a:lnTo>
                <a:lnTo>
                  <a:pt x="18082" y="22057"/>
                </a:lnTo>
                <a:lnTo>
                  <a:pt x="16871" y="22017"/>
                </a:lnTo>
                <a:lnTo>
                  <a:pt x="16144" y="22017"/>
                </a:lnTo>
                <a:lnTo>
                  <a:pt x="15438" y="22037"/>
                </a:lnTo>
                <a:lnTo>
                  <a:pt x="14752" y="22077"/>
                </a:lnTo>
                <a:lnTo>
                  <a:pt x="14086" y="22138"/>
                </a:lnTo>
                <a:lnTo>
                  <a:pt x="13420" y="22219"/>
                </a:lnTo>
                <a:lnTo>
                  <a:pt x="12795" y="22299"/>
                </a:lnTo>
                <a:lnTo>
                  <a:pt x="12189" y="22420"/>
                </a:lnTo>
                <a:lnTo>
                  <a:pt x="11584" y="22562"/>
                </a:lnTo>
                <a:lnTo>
                  <a:pt x="11019" y="22723"/>
                </a:lnTo>
                <a:lnTo>
                  <a:pt x="10454" y="22905"/>
                </a:lnTo>
                <a:lnTo>
                  <a:pt x="9909" y="23107"/>
                </a:lnTo>
                <a:lnTo>
                  <a:pt x="9404" y="23329"/>
                </a:lnTo>
                <a:lnTo>
                  <a:pt x="8900" y="23571"/>
                </a:lnTo>
                <a:lnTo>
                  <a:pt x="8416" y="23833"/>
                </a:lnTo>
                <a:lnTo>
                  <a:pt x="7972" y="24116"/>
                </a:lnTo>
                <a:lnTo>
                  <a:pt x="7528" y="24418"/>
                </a:lnTo>
                <a:lnTo>
                  <a:pt x="7084" y="24782"/>
                </a:lnTo>
                <a:lnTo>
                  <a:pt x="6660" y="25145"/>
                </a:lnTo>
                <a:lnTo>
                  <a:pt x="6236" y="25528"/>
                </a:lnTo>
                <a:lnTo>
                  <a:pt x="5832" y="25932"/>
                </a:lnTo>
                <a:lnTo>
                  <a:pt x="5449" y="26356"/>
                </a:lnTo>
                <a:lnTo>
                  <a:pt x="5066" y="26759"/>
                </a:lnTo>
                <a:lnTo>
                  <a:pt x="4319" y="27607"/>
                </a:lnTo>
                <a:lnTo>
                  <a:pt x="4117" y="27869"/>
                </a:lnTo>
                <a:lnTo>
                  <a:pt x="3996" y="27990"/>
                </a:lnTo>
                <a:lnTo>
                  <a:pt x="3895" y="28091"/>
                </a:lnTo>
                <a:lnTo>
                  <a:pt x="3774" y="28172"/>
                </a:lnTo>
                <a:lnTo>
                  <a:pt x="3653" y="28212"/>
                </a:lnTo>
                <a:lnTo>
                  <a:pt x="3552" y="28232"/>
                </a:lnTo>
                <a:lnTo>
                  <a:pt x="3451" y="28212"/>
                </a:lnTo>
                <a:lnTo>
                  <a:pt x="3350" y="28192"/>
                </a:lnTo>
                <a:lnTo>
                  <a:pt x="3270" y="28131"/>
                </a:lnTo>
                <a:lnTo>
                  <a:pt x="3169" y="28031"/>
                </a:lnTo>
                <a:lnTo>
                  <a:pt x="3068" y="27909"/>
                </a:lnTo>
                <a:lnTo>
                  <a:pt x="3007" y="27768"/>
                </a:lnTo>
                <a:lnTo>
                  <a:pt x="2947" y="27627"/>
                </a:lnTo>
                <a:lnTo>
                  <a:pt x="2906" y="27465"/>
                </a:lnTo>
                <a:lnTo>
                  <a:pt x="2866" y="27284"/>
                </a:lnTo>
                <a:lnTo>
                  <a:pt x="2826" y="26961"/>
                </a:lnTo>
                <a:lnTo>
                  <a:pt x="2805" y="26013"/>
                </a:lnTo>
                <a:lnTo>
                  <a:pt x="2765" y="25044"/>
                </a:lnTo>
                <a:lnTo>
                  <a:pt x="2684" y="24095"/>
                </a:lnTo>
                <a:lnTo>
                  <a:pt x="2624" y="23147"/>
                </a:lnTo>
                <a:lnTo>
                  <a:pt x="2523" y="22178"/>
                </a:lnTo>
                <a:lnTo>
                  <a:pt x="2422" y="21230"/>
                </a:lnTo>
                <a:lnTo>
                  <a:pt x="2180" y="19333"/>
                </a:lnTo>
                <a:lnTo>
                  <a:pt x="1918" y="17436"/>
                </a:lnTo>
                <a:lnTo>
                  <a:pt x="1615" y="15539"/>
                </a:lnTo>
                <a:lnTo>
                  <a:pt x="989" y="11806"/>
                </a:lnTo>
                <a:lnTo>
                  <a:pt x="747" y="10494"/>
                </a:lnTo>
                <a:lnTo>
                  <a:pt x="505" y="8940"/>
                </a:lnTo>
                <a:lnTo>
                  <a:pt x="384" y="8173"/>
                </a:lnTo>
                <a:lnTo>
                  <a:pt x="283" y="7447"/>
                </a:lnTo>
                <a:lnTo>
                  <a:pt x="202" y="6700"/>
                </a:lnTo>
                <a:lnTo>
                  <a:pt x="142" y="5974"/>
                </a:lnTo>
                <a:lnTo>
                  <a:pt x="101" y="5247"/>
                </a:lnTo>
                <a:lnTo>
                  <a:pt x="81" y="4501"/>
                </a:lnTo>
                <a:lnTo>
                  <a:pt x="101" y="3693"/>
                </a:lnTo>
                <a:lnTo>
                  <a:pt x="142" y="2926"/>
                </a:lnTo>
                <a:lnTo>
                  <a:pt x="243" y="2180"/>
                </a:lnTo>
                <a:lnTo>
                  <a:pt x="364" y="1474"/>
                </a:lnTo>
                <a:lnTo>
                  <a:pt x="444" y="1110"/>
                </a:lnTo>
                <a:lnTo>
                  <a:pt x="545" y="828"/>
                </a:lnTo>
                <a:lnTo>
                  <a:pt x="606" y="707"/>
                </a:lnTo>
                <a:lnTo>
                  <a:pt x="666" y="626"/>
                </a:lnTo>
                <a:lnTo>
                  <a:pt x="747" y="545"/>
                </a:lnTo>
                <a:lnTo>
                  <a:pt x="828" y="465"/>
                </a:lnTo>
                <a:lnTo>
                  <a:pt x="909" y="404"/>
                </a:lnTo>
                <a:lnTo>
                  <a:pt x="1009" y="364"/>
                </a:lnTo>
                <a:lnTo>
                  <a:pt x="1252" y="303"/>
                </a:lnTo>
                <a:lnTo>
                  <a:pt x="1574" y="243"/>
                </a:lnTo>
                <a:lnTo>
                  <a:pt x="1958" y="202"/>
                </a:lnTo>
                <a:lnTo>
                  <a:pt x="3310" y="81"/>
                </a:lnTo>
                <a:lnTo>
                  <a:pt x="33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34"/>
          <p:cNvSpPr/>
          <p:nvPr/>
        </p:nvSpPr>
        <p:spPr>
          <a:xfrm flipH="1">
            <a:off x="-2055978" y="227918"/>
            <a:ext cx="1571672" cy="1149682"/>
          </a:xfrm>
          <a:custGeom>
            <a:rect b="b" l="l" r="r" t="t"/>
            <a:pathLst>
              <a:path extrusionOk="0" h="20564" w="28112">
                <a:moveTo>
                  <a:pt x="7083" y="81"/>
                </a:moveTo>
                <a:lnTo>
                  <a:pt x="8436" y="142"/>
                </a:lnTo>
                <a:lnTo>
                  <a:pt x="9767" y="202"/>
                </a:lnTo>
                <a:lnTo>
                  <a:pt x="12956" y="384"/>
                </a:lnTo>
                <a:lnTo>
                  <a:pt x="14550" y="485"/>
                </a:lnTo>
                <a:lnTo>
                  <a:pt x="16165" y="586"/>
                </a:lnTo>
                <a:lnTo>
                  <a:pt x="17779" y="727"/>
                </a:lnTo>
                <a:lnTo>
                  <a:pt x="19393" y="868"/>
                </a:lnTo>
                <a:lnTo>
                  <a:pt x="21008" y="1030"/>
                </a:lnTo>
                <a:lnTo>
                  <a:pt x="22602" y="1211"/>
                </a:lnTo>
                <a:lnTo>
                  <a:pt x="23248" y="1312"/>
                </a:lnTo>
                <a:lnTo>
                  <a:pt x="23873" y="1433"/>
                </a:lnTo>
                <a:lnTo>
                  <a:pt x="24499" y="1574"/>
                </a:lnTo>
                <a:lnTo>
                  <a:pt x="24781" y="1675"/>
                </a:lnTo>
                <a:lnTo>
                  <a:pt x="25084" y="1776"/>
                </a:lnTo>
                <a:lnTo>
                  <a:pt x="25346" y="1877"/>
                </a:lnTo>
                <a:lnTo>
                  <a:pt x="25629" y="2018"/>
                </a:lnTo>
                <a:lnTo>
                  <a:pt x="25871" y="2160"/>
                </a:lnTo>
                <a:lnTo>
                  <a:pt x="26113" y="2301"/>
                </a:lnTo>
                <a:lnTo>
                  <a:pt x="26355" y="2483"/>
                </a:lnTo>
                <a:lnTo>
                  <a:pt x="26557" y="2684"/>
                </a:lnTo>
                <a:lnTo>
                  <a:pt x="26759" y="2886"/>
                </a:lnTo>
                <a:lnTo>
                  <a:pt x="26941" y="3128"/>
                </a:lnTo>
                <a:lnTo>
                  <a:pt x="27082" y="3370"/>
                </a:lnTo>
                <a:lnTo>
                  <a:pt x="27203" y="3613"/>
                </a:lnTo>
                <a:lnTo>
                  <a:pt x="27304" y="3855"/>
                </a:lnTo>
                <a:lnTo>
                  <a:pt x="27405" y="4137"/>
                </a:lnTo>
                <a:lnTo>
                  <a:pt x="27486" y="4400"/>
                </a:lnTo>
                <a:lnTo>
                  <a:pt x="27546" y="4662"/>
                </a:lnTo>
                <a:lnTo>
                  <a:pt x="27667" y="5207"/>
                </a:lnTo>
                <a:lnTo>
                  <a:pt x="27748" y="5772"/>
                </a:lnTo>
                <a:lnTo>
                  <a:pt x="27829" y="6337"/>
                </a:lnTo>
                <a:lnTo>
                  <a:pt x="27909" y="6922"/>
                </a:lnTo>
                <a:lnTo>
                  <a:pt x="27950" y="7487"/>
                </a:lnTo>
                <a:lnTo>
                  <a:pt x="27990" y="8072"/>
                </a:lnTo>
                <a:lnTo>
                  <a:pt x="28030" y="8678"/>
                </a:lnTo>
                <a:lnTo>
                  <a:pt x="28030" y="9283"/>
                </a:lnTo>
                <a:lnTo>
                  <a:pt x="28030" y="9889"/>
                </a:lnTo>
                <a:lnTo>
                  <a:pt x="28010" y="10494"/>
                </a:lnTo>
                <a:lnTo>
                  <a:pt x="27990" y="11120"/>
                </a:lnTo>
                <a:lnTo>
                  <a:pt x="27950" y="11765"/>
                </a:lnTo>
                <a:lnTo>
                  <a:pt x="27889" y="12411"/>
                </a:lnTo>
                <a:lnTo>
                  <a:pt x="27829" y="13057"/>
                </a:lnTo>
                <a:lnTo>
                  <a:pt x="27748" y="13723"/>
                </a:lnTo>
                <a:lnTo>
                  <a:pt x="27526" y="15075"/>
                </a:lnTo>
                <a:lnTo>
                  <a:pt x="27405" y="15700"/>
                </a:lnTo>
                <a:lnTo>
                  <a:pt x="27344" y="16003"/>
                </a:lnTo>
                <a:lnTo>
                  <a:pt x="27264" y="16306"/>
                </a:lnTo>
                <a:lnTo>
                  <a:pt x="27142" y="16609"/>
                </a:lnTo>
                <a:lnTo>
                  <a:pt x="27021" y="16891"/>
                </a:lnTo>
                <a:lnTo>
                  <a:pt x="26880" y="17174"/>
                </a:lnTo>
                <a:lnTo>
                  <a:pt x="26698" y="17436"/>
                </a:lnTo>
                <a:lnTo>
                  <a:pt x="26577" y="17597"/>
                </a:lnTo>
                <a:lnTo>
                  <a:pt x="26436" y="17739"/>
                </a:lnTo>
                <a:lnTo>
                  <a:pt x="26275" y="17900"/>
                </a:lnTo>
                <a:lnTo>
                  <a:pt x="26113" y="18021"/>
                </a:lnTo>
                <a:lnTo>
                  <a:pt x="25932" y="18162"/>
                </a:lnTo>
                <a:lnTo>
                  <a:pt x="25750" y="18284"/>
                </a:lnTo>
                <a:lnTo>
                  <a:pt x="25548" y="18384"/>
                </a:lnTo>
                <a:lnTo>
                  <a:pt x="25326" y="18485"/>
                </a:lnTo>
                <a:lnTo>
                  <a:pt x="25104" y="18586"/>
                </a:lnTo>
                <a:lnTo>
                  <a:pt x="24862" y="18667"/>
                </a:lnTo>
                <a:lnTo>
                  <a:pt x="24337" y="18828"/>
                </a:lnTo>
                <a:lnTo>
                  <a:pt x="23772" y="18949"/>
                </a:lnTo>
                <a:lnTo>
                  <a:pt x="23147" y="19030"/>
                </a:lnTo>
                <a:lnTo>
                  <a:pt x="22299" y="19091"/>
                </a:lnTo>
                <a:lnTo>
                  <a:pt x="21452" y="19111"/>
                </a:lnTo>
                <a:lnTo>
                  <a:pt x="20604" y="19091"/>
                </a:lnTo>
                <a:lnTo>
                  <a:pt x="19757" y="19050"/>
                </a:lnTo>
                <a:lnTo>
                  <a:pt x="18909" y="18990"/>
                </a:lnTo>
                <a:lnTo>
                  <a:pt x="18061" y="18909"/>
                </a:lnTo>
                <a:lnTo>
                  <a:pt x="16386" y="18727"/>
                </a:lnTo>
                <a:lnTo>
                  <a:pt x="15277" y="18606"/>
                </a:lnTo>
                <a:lnTo>
                  <a:pt x="14187" y="18485"/>
                </a:lnTo>
                <a:lnTo>
                  <a:pt x="13077" y="18405"/>
                </a:lnTo>
                <a:lnTo>
                  <a:pt x="11987" y="18344"/>
                </a:lnTo>
                <a:lnTo>
                  <a:pt x="10877" y="18344"/>
                </a:lnTo>
                <a:lnTo>
                  <a:pt x="10332" y="18384"/>
                </a:lnTo>
                <a:lnTo>
                  <a:pt x="9788" y="18425"/>
                </a:lnTo>
                <a:lnTo>
                  <a:pt x="9243" y="18485"/>
                </a:lnTo>
                <a:lnTo>
                  <a:pt x="8698" y="18566"/>
                </a:lnTo>
                <a:lnTo>
                  <a:pt x="8153" y="18667"/>
                </a:lnTo>
                <a:lnTo>
                  <a:pt x="7608" y="18808"/>
                </a:lnTo>
                <a:lnTo>
                  <a:pt x="7184" y="18929"/>
                </a:lnTo>
                <a:lnTo>
                  <a:pt x="6761" y="19071"/>
                </a:lnTo>
                <a:lnTo>
                  <a:pt x="5933" y="19373"/>
                </a:lnTo>
                <a:lnTo>
                  <a:pt x="5126" y="19716"/>
                </a:lnTo>
                <a:lnTo>
                  <a:pt x="4319" y="20059"/>
                </a:lnTo>
                <a:lnTo>
                  <a:pt x="4117" y="20140"/>
                </a:lnTo>
                <a:lnTo>
                  <a:pt x="3693" y="20322"/>
                </a:lnTo>
                <a:lnTo>
                  <a:pt x="3491" y="20382"/>
                </a:lnTo>
                <a:lnTo>
                  <a:pt x="3269" y="20443"/>
                </a:lnTo>
                <a:lnTo>
                  <a:pt x="3068" y="20463"/>
                </a:lnTo>
                <a:lnTo>
                  <a:pt x="2866" y="20483"/>
                </a:lnTo>
                <a:lnTo>
                  <a:pt x="2664" y="20443"/>
                </a:lnTo>
                <a:lnTo>
                  <a:pt x="2462" y="20382"/>
                </a:lnTo>
                <a:lnTo>
                  <a:pt x="2301" y="20302"/>
                </a:lnTo>
                <a:lnTo>
                  <a:pt x="2139" y="20180"/>
                </a:lnTo>
                <a:lnTo>
                  <a:pt x="2018" y="20059"/>
                </a:lnTo>
                <a:lnTo>
                  <a:pt x="1917" y="19898"/>
                </a:lnTo>
                <a:lnTo>
                  <a:pt x="1817" y="19737"/>
                </a:lnTo>
                <a:lnTo>
                  <a:pt x="1756" y="19575"/>
                </a:lnTo>
                <a:lnTo>
                  <a:pt x="1695" y="19414"/>
                </a:lnTo>
                <a:lnTo>
                  <a:pt x="1655" y="19252"/>
                </a:lnTo>
                <a:lnTo>
                  <a:pt x="1635" y="18909"/>
                </a:lnTo>
                <a:lnTo>
                  <a:pt x="1635" y="18586"/>
                </a:lnTo>
                <a:lnTo>
                  <a:pt x="1655" y="18243"/>
                </a:lnTo>
                <a:lnTo>
                  <a:pt x="1695" y="17920"/>
                </a:lnTo>
                <a:lnTo>
                  <a:pt x="1716" y="17759"/>
                </a:lnTo>
                <a:lnTo>
                  <a:pt x="1796" y="16851"/>
                </a:lnTo>
                <a:lnTo>
                  <a:pt x="1857" y="15922"/>
                </a:lnTo>
                <a:lnTo>
                  <a:pt x="1857" y="15014"/>
                </a:lnTo>
                <a:lnTo>
                  <a:pt x="1817" y="14106"/>
                </a:lnTo>
                <a:lnTo>
                  <a:pt x="1736" y="13198"/>
                </a:lnTo>
                <a:lnTo>
                  <a:pt x="1615" y="12290"/>
                </a:lnTo>
                <a:lnTo>
                  <a:pt x="1453" y="11382"/>
                </a:lnTo>
                <a:lnTo>
                  <a:pt x="1251" y="10474"/>
                </a:lnTo>
                <a:lnTo>
                  <a:pt x="1050" y="9747"/>
                </a:lnTo>
                <a:lnTo>
                  <a:pt x="848" y="9021"/>
                </a:lnTo>
                <a:lnTo>
                  <a:pt x="626" y="8234"/>
                </a:lnTo>
                <a:lnTo>
                  <a:pt x="424" y="7447"/>
                </a:lnTo>
                <a:lnTo>
                  <a:pt x="323" y="7043"/>
                </a:lnTo>
                <a:lnTo>
                  <a:pt x="242" y="6640"/>
                </a:lnTo>
                <a:lnTo>
                  <a:pt x="182" y="6236"/>
                </a:lnTo>
                <a:lnTo>
                  <a:pt x="121" y="5812"/>
                </a:lnTo>
                <a:lnTo>
                  <a:pt x="101" y="5510"/>
                </a:lnTo>
                <a:lnTo>
                  <a:pt x="81" y="5227"/>
                </a:lnTo>
                <a:lnTo>
                  <a:pt x="81" y="4924"/>
                </a:lnTo>
                <a:lnTo>
                  <a:pt x="101" y="4642"/>
                </a:lnTo>
                <a:lnTo>
                  <a:pt x="121" y="4339"/>
                </a:lnTo>
                <a:lnTo>
                  <a:pt x="162" y="4077"/>
                </a:lnTo>
                <a:lnTo>
                  <a:pt x="222" y="3794"/>
                </a:lnTo>
                <a:lnTo>
                  <a:pt x="283" y="3532"/>
                </a:lnTo>
                <a:lnTo>
                  <a:pt x="343" y="3270"/>
                </a:lnTo>
                <a:lnTo>
                  <a:pt x="444" y="3027"/>
                </a:lnTo>
                <a:lnTo>
                  <a:pt x="545" y="2765"/>
                </a:lnTo>
                <a:lnTo>
                  <a:pt x="646" y="2543"/>
                </a:lnTo>
                <a:lnTo>
                  <a:pt x="767" y="2301"/>
                </a:lnTo>
                <a:lnTo>
                  <a:pt x="908" y="2099"/>
                </a:lnTo>
                <a:lnTo>
                  <a:pt x="1050" y="1877"/>
                </a:lnTo>
                <a:lnTo>
                  <a:pt x="1211" y="1675"/>
                </a:lnTo>
                <a:lnTo>
                  <a:pt x="1494" y="1352"/>
                </a:lnTo>
                <a:lnTo>
                  <a:pt x="1837" y="1070"/>
                </a:lnTo>
                <a:lnTo>
                  <a:pt x="2200" y="828"/>
                </a:lnTo>
                <a:lnTo>
                  <a:pt x="2583" y="606"/>
                </a:lnTo>
                <a:lnTo>
                  <a:pt x="2987" y="444"/>
                </a:lnTo>
                <a:lnTo>
                  <a:pt x="3431" y="303"/>
                </a:lnTo>
                <a:lnTo>
                  <a:pt x="3895" y="202"/>
                </a:lnTo>
                <a:lnTo>
                  <a:pt x="4379" y="142"/>
                </a:lnTo>
                <a:lnTo>
                  <a:pt x="5045" y="101"/>
                </a:lnTo>
                <a:lnTo>
                  <a:pt x="5731" y="81"/>
                </a:lnTo>
                <a:close/>
                <a:moveTo>
                  <a:pt x="5731" y="0"/>
                </a:moveTo>
                <a:lnTo>
                  <a:pt x="5045" y="21"/>
                </a:lnTo>
                <a:lnTo>
                  <a:pt x="4359" y="61"/>
                </a:lnTo>
                <a:lnTo>
                  <a:pt x="3875" y="121"/>
                </a:lnTo>
                <a:lnTo>
                  <a:pt x="3411" y="222"/>
                </a:lnTo>
                <a:lnTo>
                  <a:pt x="2967" y="364"/>
                </a:lnTo>
                <a:lnTo>
                  <a:pt x="2543" y="545"/>
                </a:lnTo>
                <a:lnTo>
                  <a:pt x="2139" y="767"/>
                </a:lnTo>
                <a:lnTo>
                  <a:pt x="1776" y="1009"/>
                </a:lnTo>
                <a:lnTo>
                  <a:pt x="1453" y="1312"/>
                </a:lnTo>
                <a:lnTo>
                  <a:pt x="1151" y="1635"/>
                </a:lnTo>
                <a:lnTo>
                  <a:pt x="989" y="1837"/>
                </a:lnTo>
                <a:lnTo>
                  <a:pt x="828" y="2039"/>
                </a:lnTo>
                <a:lnTo>
                  <a:pt x="707" y="2261"/>
                </a:lnTo>
                <a:lnTo>
                  <a:pt x="565" y="2503"/>
                </a:lnTo>
                <a:lnTo>
                  <a:pt x="464" y="2745"/>
                </a:lnTo>
                <a:lnTo>
                  <a:pt x="364" y="2987"/>
                </a:lnTo>
                <a:lnTo>
                  <a:pt x="283" y="3249"/>
                </a:lnTo>
                <a:lnTo>
                  <a:pt x="202" y="3512"/>
                </a:lnTo>
                <a:lnTo>
                  <a:pt x="142" y="3774"/>
                </a:lnTo>
                <a:lnTo>
                  <a:pt x="81" y="4057"/>
                </a:lnTo>
                <a:lnTo>
                  <a:pt x="41" y="4339"/>
                </a:lnTo>
                <a:lnTo>
                  <a:pt x="20" y="4622"/>
                </a:lnTo>
                <a:lnTo>
                  <a:pt x="0" y="4924"/>
                </a:lnTo>
                <a:lnTo>
                  <a:pt x="0" y="5227"/>
                </a:lnTo>
                <a:lnTo>
                  <a:pt x="20" y="5530"/>
                </a:lnTo>
                <a:lnTo>
                  <a:pt x="41" y="5832"/>
                </a:lnTo>
                <a:lnTo>
                  <a:pt x="101" y="6236"/>
                </a:lnTo>
                <a:lnTo>
                  <a:pt x="162" y="6660"/>
                </a:lnTo>
                <a:lnTo>
                  <a:pt x="242" y="7063"/>
                </a:lnTo>
                <a:lnTo>
                  <a:pt x="343" y="7467"/>
                </a:lnTo>
                <a:lnTo>
                  <a:pt x="545" y="8254"/>
                </a:lnTo>
                <a:lnTo>
                  <a:pt x="767" y="9041"/>
                </a:lnTo>
                <a:lnTo>
                  <a:pt x="969" y="9768"/>
                </a:lnTo>
                <a:lnTo>
                  <a:pt x="1171" y="10494"/>
                </a:lnTo>
                <a:lnTo>
                  <a:pt x="1373" y="11402"/>
                </a:lnTo>
                <a:lnTo>
                  <a:pt x="1534" y="12290"/>
                </a:lnTo>
                <a:lnTo>
                  <a:pt x="1655" y="13198"/>
                </a:lnTo>
                <a:lnTo>
                  <a:pt x="1736" y="14106"/>
                </a:lnTo>
                <a:lnTo>
                  <a:pt x="1776" y="15014"/>
                </a:lnTo>
                <a:lnTo>
                  <a:pt x="1776" y="15922"/>
                </a:lnTo>
                <a:lnTo>
                  <a:pt x="1716" y="16851"/>
                </a:lnTo>
                <a:lnTo>
                  <a:pt x="1635" y="17759"/>
                </a:lnTo>
                <a:lnTo>
                  <a:pt x="1615" y="17900"/>
                </a:lnTo>
                <a:lnTo>
                  <a:pt x="1574" y="18243"/>
                </a:lnTo>
                <a:lnTo>
                  <a:pt x="1554" y="18586"/>
                </a:lnTo>
                <a:lnTo>
                  <a:pt x="1554" y="18929"/>
                </a:lnTo>
                <a:lnTo>
                  <a:pt x="1595" y="19252"/>
                </a:lnTo>
                <a:lnTo>
                  <a:pt x="1615" y="19434"/>
                </a:lnTo>
                <a:lnTo>
                  <a:pt x="1675" y="19595"/>
                </a:lnTo>
                <a:lnTo>
                  <a:pt x="1756" y="19777"/>
                </a:lnTo>
                <a:lnTo>
                  <a:pt x="1837" y="19938"/>
                </a:lnTo>
                <a:lnTo>
                  <a:pt x="1958" y="20100"/>
                </a:lnTo>
                <a:lnTo>
                  <a:pt x="2099" y="20241"/>
                </a:lnTo>
                <a:lnTo>
                  <a:pt x="2260" y="20362"/>
                </a:lnTo>
                <a:lnTo>
                  <a:pt x="2422" y="20463"/>
                </a:lnTo>
                <a:lnTo>
                  <a:pt x="2563" y="20503"/>
                </a:lnTo>
                <a:lnTo>
                  <a:pt x="2684" y="20544"/>
                </a:lnTo>
                <a:lnTo>
                  <a:pt x="2926" y="20564"/>
                </a:lnTo>
                <a:lnTo>
                  <a:pt x="3088" y="20544"/>
                </a:lnTo>
                <a:lnTo>
                  <a:pt x="3229" y="20524"/>
                </a:lnTo>
                <a:lnTo>
                  <a:pt x="3532" y="20463"/>
                </a:lnTo>
                <a:lnTo>
                  <a:pt x="3855" y="20342"/>
                </a:lnTo>
                <a:lnTo>
                  <a:pt x="4157" y="20221"/>
                </a:lnTo>
                <a:lnTo>
                  <a:pt x="4339" y="20140"/>
                </a:lnTo>
                <a:lnTo>
                  <a:pt x="5146" y="19777"/>
                </a:lnTo>
                <a:lnTo>
                  <a:pt x="5974" y="19454"/>
                </a:lnTo>
                <a:lnTo>
                  <a:pt x="6801" y="19131"/>
                </a:lnTo>
                <a:lnTo>
                  <a:pt x="7205" y="19010"/>
                </a:lnTo>
                <a:lnTo>
                  <a:pt x="7628" y="18889"/>
                </a:lnTo>
                <a:lnTo>
                  <a:pt x="8173" y="18748"/>
                </a:lnTo>
                <a:lnTo>
                  <a:pt x="8718" y="18647"/>
                </a:lnTo>
                <a:lnTo>
                  <a:pt x="9243" y="18566"/>
                </a:lnTo>
                <a:lnTo>
                  <a:pt x="9788" y="18506"/>
                </a:lnTo>
                <a:lnTo>
                  <a:pt x="10332" y="18465"/>
                </a:lnTo>
                <a:lnTo>
                  <a:pt x="10877" y="18425"/>
                </a:lnTo>
                <a:lnTo>
                  <a:pt x="11987" y="18425"/>
                </a:lnTo>
                <a:lnTo>
                  <a:pt x="13077" y="18485"/>
                </a:lnTo>
                <a:lnTo>
                  <a:pt x="14187" y="18566"/>
                </a:lnTo>
                <a:lnTo>
                  <a:pt x="15277" y="18687"/>
                </a:lnTo>
                <a:lnTo>
                  <a:pt x="16366" y="18808"/>
                </a:lnTo>
                <a:lnTo>
                  <a:pt x="18061" y="18990"/>
                </a:lnTo>
                <a:lnTo>
                  <a:pt x="18909" y="19071"/>
                </a:lnTo>
                <a:lnTo>
                  <a:pt x="19757" y="19131"/>
                </a:lnTo>
                <a:lnTo>
                  <a:pt x="20604" y="19171"/>
                </a:lnTo>
                <a:lnTo>
                  <a:pt x="21472" y="19192"/>
                </a:lnTo>
                <a:lnTo>
                  <a:pt x="22319" y="19171"/>
                </a:lnTo>
                <a:lnTo>
                  <a:pt x="23167" y="19111"/>
                </a:lnTo>
                <a:lnTo>
                  <a:pt x="23793" y="19010"/>
                </a:lnTo>
                <a:lnTo>
                  <a:pt x="24358" y="18909"/>
                </a:lnTo>
                <a:lnTo>
                  <a:pt x="24902" y="18748"/>
                </a:lnTo>
                <a:lnTo>
                  <a:pt x="25145" y="18667"/>
                </a:lnTo>
                <a:lnTo>
                  <a:pt x="25367" y="18566"/>
                </a:lnTo>
                <a:lnTo>
                  <a:pt x="25589" y="18465"/>
                </a:lnTo>
                <a:lnTo>
                  <a:pt x="25790" y="18344"/>
                </a:lnTo>
                <a:lnTo>
                  <a:pt x="25992" y="18223"/>
                </a:lnTo>
                <a:lnTo>
                  <a:pt x="26174" y="18082"/>
                </a:lnTo>
                <a:lnTo>
                  <a:pt x="26335" y="17961"/>
                </a:lnTo>
                <a:lnTo>
                  <a:pt x="26497" y="17799"/>
                </a:lnTo>
                <a:lnTo>
                  <a:pt x="26638" y="17638"/>
                </a:lnTo>
                <a:lnTo>
                  <a:pt x="26779" y="17476"/>
                </a:lnTo>
                <a:lnTo>
                  <a:pt x="26941" y="17214"/>
                </a:lnTo>
                <a:lnTo>
                  <a:pt x="27102" y="16931"/>
                </a:lnTo>
                <a:lnTo>
                  <a:pt x="27223" y="16629"/>
                </a:lnTo>
                <a:lnTo>
                  <a:pt x="27324" y="16326"/>
                </a:lnTo>
                <a:lnTo>
                  <a:pt x="27425" y="16023"/>
                </a:lnTo>
                <a:lnTo>
                  <a:pt x="27486" y="15721"/>
                </a:lnTo>
                <a:lnTo>
                  <a:pt x="27607" y="15095"/>
                </a:lnTo>
                <a:lnTo>
                  <a:pt x="27728" y="14409"/>
                </a:lnTo>
                <a:lnTo>
                  <a:pt x="27829" y="13723"/>
                </a:lnTo>
                <a:lnTo>
                  <a:pt x="27909" y="13057"/>
                </a:lnTo>
                <a:lnTo>
                  <a:pt x="27970" y="12411"/>
                </a:lnTo>
                <a:lnTo>
                  <a:pt x="28030" y="11765"/>
                </a:lnTo>
                <a:lnTo>
                  <a:pt x="28071" y="11140"/>
                </a:lnTo>
                <a:lnTo>
                  <a:pt x="28091" y="10494"/>
                </a:lnTo>
                <a:lnTo>
                  <a:pt x="28111" y="9889"/>
                </a:lnTo>
                <a:lnTo>
                  <a:pt x="28111" y="9263"/>
                </a:lnTo>
                <a:lnTo>
                  <a:pt x="28111" y="8678"/>
                </a:lnTo>
                <a:lnTo>
                  <a:pt x="28071" y="8072"/>
                </a:lnTo>
                <a:lnTo>
                  <a:pt x="28030" y="7487"/>
                </a:lnTo>
                <a:lnTo>
                  <a:pt x="27990" y="6902"/>
                </a:lnTo>
                <a:lnTo>
                  <a:pt x="27909" y="6337"/>
                </a:lnTo>
                <a:lnTo>
                  <a:pt x="27829" y="5752"/>
                </a:lnTo>
                <a:lnTo>
                  <a:pt x="27748" y="5207"/>
                </a:lnTo>
                <a:lnTo>
                  <a:pt x="27627" y="4642"/>
                </a:lnTo>
                <a:lnTo>
                  <a:pt x="27566" y="4379"/>
                </a:lnTo>
                <a:lnTo>
                  <a:pt x="27486" y="4097"/>
                </a:lnTo>
                <a:lnTo>
                  <a:pt x="27385" y="3835"/>
                </a:lnTo>
                <a:lnTo>
                  <a:pt x="27284" y="3572"/>
                </a:lnTo>
                <a:lnTo>
                  <a:pt x="27142" y="3330"/>
                </a:lnTo>
                <a:lnTo>
                  <a:pt x="27001" y="3088"/>
                </a:lnTo>
                <a:lnTo>
                  <a:pt x="26820" y="2846"/>
                </a:lnTo>
                <a:lnTo>
                  <a:pt x="26618" y="2624"/>
                </a:lnTo>
                <a:lnTo>
                  <a:pt x="26396" y="2422"/>
                </a:lnTo>
                <a:lnTo>
                  <a:pt x="26174" y="2240"/>
                </a:lnTo>
                <a:lnTo>
                  <a:pt x="25932" y="2079"/>
                </a:lnTo>
                <a:lnTo>
                  <a:pt x="25669" y="1938"/>
                </a:lnTo>
                <a:lnTo>
                  <a:pt x="25407" y="1817"/>
                </a:lnTo>
                <a:lnTo>
                  <a:pt x="25124" y="1696"/>
                </a:lnTo>
                <a:lnTo>
                  <a:pt x="24822" y="1595"/>
                </a:lnTo>
                <a:lnTo>
                  <a:pt x="24519" y="1494"/>
                </a:lnTo>
                <a:lnTo>
                  <a:pt x="23914" y="1352"/>
                </a:lnTo>
                <a:lnTo>
                  <a:pt x="23268" y="1231"/>
                </a:lnTo>
                <a:lnTo>
                  <a:pt x="22622" y="1130"/>
                </a:lnTo>
                <a:lnTo>
                  <a:pt x="21008" y="949"/>
                </a:lnTo>
                <a:lnTo>
                  <a:pt x="19413" y="787"/>
                </a:lnTo>
                <a:lnTo>
                  <a:pt x="17799" y="646"/>
                </a:lnTo>
                <a:lnTo>
                  <a:pt x="16185" y="505"/>
                </a:lnTo>
                <a:lnTo>
                  <a:pt x="14570" y="404"/>
                </a:lnTo>
                <a:lnTo>
                  <a:pt x="12956" y="303"/>
                </a:lnTo>
                <a:lnTo>
                  <a:pt x="9767" y="121"/>
                </a:lnTo>
                <a:lnTo>
                  <a:pt x="8436" y="61"/>
                </a:lnTo>
                <a:lnTo>
                  <a:pt x="70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34"/>
          <p:cNvSpPr/>
          <p:nvPr/>
        </p:nvSpPr>
        <p:spPr>
          <a:xfrm flipH="1">
            <a:off x="-2033389" y="234683"/>
            <a:ext cx="1393383" cy="700689"/>
          </a:xfrm>
          <a:custGeom>
            <a:rect b="b" l="l" r="r" t="t"/>
            <a:pathLst>
              <a:path extrusionOk="0" h="12533" w="24923">
                <a:moveTo>
                  <a:pt x="9525" y="0"/>
                </a:moveTo>
                <a:lnTo>
                  <a:pt x="8536" y="21"/>
                </a:lnTo>
                <a:lnTo>
                  <a:pt x="7547" y="41"/>
                </a:lnTo>
                <a:lnTo>
                  <a:pt x="6579" y="61"/>
                </a:lnTo>
                <a:lnTo>
                  <a:pt x="5630" y="122"/>
                </a:lnTo>
                <a:lnTo>
                  <a:pt x="4682" y="182"/>
                </a:lnTo>
                <a:lnTo>
                  <a:pt x="3754" y="263"/>
                </a:lnTo>
                <a:lnTo>
                  <a:pt x="3269" y="303"/>
                </a:lnTo>
                <a:lnTo>
                  <a:pt x="2785" y="384"/>
                </a:lnTo>
                <a:lnTo>
                  <a:pt x="2301" y="485"/>
                </a:lnTo>
                <a:lnTo>
                  <a:pt x="2079" y="545"/>
                </a:lnTo>
                <a:lnTo>
                  <a:pt x="1857" y="626"/>
                </a:lnTo>
                <a:lnTo>
                  <a:pt x="1635" y="727"/>
                </a:lnTo>
                <a:lnTo>
                  <a:pt x="1433" y="828"/>
                </a:lnTo>
                <a:lnTo>
                  <a:pt x="1231" y="949"/>
                </a:lnTo>
                <a:lnTo>
                  <a:pt x="1029" y="1090"/>
                </a:lnTo>
                <a:lnTo>
                  <a:pt x="868" y="1252"/>
                </a:lnTo>
                <a:lnTo>
                  <a:pt x="686" y="1413"/>
                </a:lnTo>
                <a:lnTo>
                  <a:pt x="545" y="1615"/>
                </a:lnTo>
                <a:lnTo>
                  <a:pt x="404" y="1817"/>
                </a:lnTo>
                <a:lnTo>
                  <a:pt x="283" y="2059"/>
                </a:lnTo>
                <a:lnTo>
                  <a:pt x="182" y="2301"/>
                </a:lnTo>
                <a:lnTo>
                  <a:pt x="81" y="2543"/>
                </a:lnTo>
                <a:lnTo>
                  <a:pt x="0" y="2805"/>
                </a:lnTo>
                <a:lnTo>
                  <a:pt x="61" y="2826"/>
                </a:lnTo>
                <a:lnTo>
                  <a:pt x="162" y="2584"/>
                </a:lnTo>
                <a:lnTo>
                  <a:pt x="242" y="2321"/>
                </a:lnTo>
                <a:lnTo>
                  <a:pt x="363" y="2079"/>
                </a:lnTo>
                <a:lnTo>
                  <a:pt x="484" y="1857"/>
                </a:lnTo>
                <a:lnTo>
                  <a:pt x="606" y="1655"/>
                </a:lnTo>
                <a:lnTo>
                  <a:pt x="767" y="1474"/>
                </a:lnTo>
                <a:lnTo>
                  <a:pt x="908" y="1292"/>
                </a:lnTo>
                <a:lnTo>
                  <a:pt x="1090" y="1151"/>
                </a:lnTo>
                <a:lnTo>
                  <a:pt x="1271" y="1009"/>
                </a:lnTo>
                <a:lnTo>
                  <a:pt x="1473" y="909"/>
                </a:lnTo>
                <a:lnTo>
                  <a:pt x="1675" y="787"/>
                </a:lnTo>
                <a:lnTo>
                  <a:pt x="1897" y="707"/>
                </a:lnTo>
                <a:lnTo>
                  <a:pt x="2119" y="626"/>
                </a:lnTo>
                <a:lnTo>
                  <a:pt x="2341" y="566"/>
                </a:lnTo>
                <a:lnTo>
                  <a:pt x="2805" y="465"/>
                </a:lnTo>
                <a:lnTo>
                  <a:pt x="3269" y="384"/>
                </a:lnTo>
                <a:lnTo>
                  <a:pt x="3754" y="344"/>
                </a:lnTo>
                <a:lnTo>
                  <a:pt x="4682" y="263"/>
                </a:lnTo>
                <a:lnTo>
                  <a:pt x="5630" y="202"/>
                </a:lnTo>
                <a:lnTo>
                  <a:pt x="6579" y="142"/>
                </a:lnTo>
                <a:lnTo>
                  <a:pt x="7547" y="122"/>
                </a:lnTo>
                <a:lnTo>
                  <a:pt x="8536" y="101"/>
                </a:lnTo>
                <a:lnTo>
                  <a:pt x="9525" y="81"/>
                </a:lnTo>
                <a:lnTo>
                  <a:pt x="10514" y="81"/>
                </a:lnTo>
                <a:lnTo>
                  <a:pt x="11523" y="101"/>
                </a:lnTo>
                <a:lnTo>
                  <a:pt x="12552" y="142"/>
                </a:lnTo>
                <a:lnTo>
                  <a:pt x="13601" y="182"/>
                </a:lnTo>
                <a:lnTo>
                  <a:pt x="14651" y="243"/>
                </a:lnTo>
                <a:lnTo>
                  <a:pt x="15720" y="323"/>
                </a:lnTo>
                <a:lnTo>
                  <a:pt x="17900" y="505"/>
                </a:lnTo>
                <a:lnTo>
                  <a:pt x="20140" y="727"/>
                </a:lnTo>
                <a:lnTo>
                  <a:pt x="20927" y="848"/>
                </a:lnTo>
                <a:lnTo>
                  <a:pt x="21330" y="909"/>
                </a:lnTo>
                <a:lnTo>
                  <a:pt x="21694" y="989"/>
                </a:lnTo>
                <a:lnTo>
                  <a:pt x="22057" y="1110"/>
                </a:lnTo>
                <a:lnTo>
                  <a:pt x="22400" y="1231"/>
                </a:lnTo>
                <a:lnTo>
                  <a:pt x="22723" y="1413"/>
                </a:lnTo>
                <a:lnTo>
                  <a:pt x="23046" y="1615"/>
                </a:lnTo>
                <a:lnTo>
                  <a:pt x="23248" y="1796"/>
                </a:lnTo>
                <a:lnTo>
                  <a:pt x="23449" y="1978"/>
                </a:lnTo>
                <a:lnTo>
                  <a:pt x="23631" y="2200"/>
                </a:lnTo>
                <a:lnTo>
                  <a:pt x="23792" y="2422"/>
                </a:lnTo>
                <a:lnTo>
                  <a:pt x="23954" y="2664"/>
                </a:lnTo>
                <a:lnTo>
                  <a:pt x="24075" y="2906"/>
                </a:lnTo>
                <a:lnTo>
                  <a:pt x="24196" y="3149"/>
                </a:lnTo>
                <a:lnTo>
                  <a:pt x="24297" y="3411"/>
                </a:lnTo>
                <a:lnTo>
                  <a:pt x="24378" y="3673"/>
                </a:lnTo>
                <a:lnTo>
                  <a:pt x="24458" y="3915"/>
                </a:lnTo>
                <a:lnTo>
                  <a:pt x="24579" y="4440"/>
                </a:lnTo>
                <a:lnTo>
                  <a:pt x="24660" y="4945"/>
                </a:lnTo>
                <a:lnTo>
                  <a:pt x="24721" y="5409"/>
                </a:lnTo>
                <a:lnTo>
                  <a:pt x="24781" y="6095"/>
                </a:lnTo>
                <a:lnTo>
                  <a:pt x="24822" y="6781"/>
                </a:lnTo>
                <a:lnTo>
                  <a:pt x="24842" y="7487"/>
                </a:lnTo>
                <a:lnTo>
                  <a:pt x="24822" y="8173"/>
                </a:lnTo>
                <a:lnTo>
                  <a:pt x="24801" y="8860"/>
                </a:lnTo>
                <a:lnTo>
                  <a:pt x="24741" y="9566"/>
                </a:lnTo>
                <a:lnTo>
                  <a:pt x="24660" y="10252"/>
                </a:lnTo>
                <a:lnTo>
                  <a:pt x="24559" y="10938"/>
                </a:lnTo>
                <a:lnTo>
                  <a:pt x="24479" y="11362"/>
                </a:lnTo>
                <a:lnTo>
                  <a:pt x="24398" y="11765"/>
                </a:lnTo>
                <a:lnTo>
                  <a:pt x="24297" y="12149"/>
                </a:lnTo>
                <a:lnTo>
                  <a:pt x="24196" y="12512"/>
                </a:lnTo>
                <a:lnTo>
                  <a:pt x="24257" y="12532"/>
                </a:lnTo>
                <a:lnTo>
                  <a:pt x="24378" y="12169"/>
                </a:lnTo>
                <a:lnTo>
                  <a:pt x="24479" y="11765"/>
                </a:lnTo>
                <a:lnTo>
                  <a:pt x="24559" y="11362"/>
                </a:lnTo>
                <a:lnTo>
                  <a:pt x="24640" y="10938"/>
                </a:lnTo>
                <a:lnTo>
                  <a:pt x="24741" y="10252"/>
                </a:lnTo>
                <a:lnTo>
                  <a:pt x="24822" y="9566"/>
                </a:lnTo>
                <a:lnTo>
                  <a:pt x="24882" y="8880"/>
                </a:lnTo>
                <a:lnTo>
                  <a:pt x="24902" y="8173"/>
                </a:lnTo>
                <a:lnTo>
                  <a:pt x="24922" y="7487"/>
                </a:lnTo>
                <a:lnTo>
                  <a:pt x="24902" y="6781"/>
                </a:lnTo>
                <a:lnTo>
                  <a:pt x="24862" y="6095"/>
                </a:lnTo>
                <a:lnTo>
                  <a:pt x="24801" y="5409"/>
                </a:lnTo>
                <a:lnTo>
                  <a:pt x="24741" y="4924"/>
                </a:lnTo>
                <a:lnTo>
                  <a:pt x="24660" y="4420"/>
                </a:lnTo>
                <a:lnTo>
                  <a:pt x="24539" y="3895"/>
                </a:lnTo>
                <a:lnTo>
                  <a:pt x="24458" y="3633"/>
                </a:lnTo>
                <a:lnTo>
                  <a:pt x="24357" y="3371"/>
                </a:lnTo>
                <a:lnTo>
                  <a:pt x="24257" y="3108"/>
                </a:lnTo>
                <a:lnTo>
                  <a:pt x="24156" y="2866"/>
                </a:lnTo>
                <a:lnTo>
                  <a:pt x="24014" y="2604"/>
                </a:lnTo>
                <a:lnTo>
                  <a:pt x="23873" y="2362"/>
                </a:lnTo>
                <a:lnTo>
                  <a:pt x="23692" y="2140"/>
                </a:lnTo>
                <a:lnTo>
                  <a:pt x="23510" y="1918"/>
                </a:lnTo>
                <a:lnTo>
                  <a:pt x="23308" y="1736"/>
                </a:lnTo>
                <a:lnTo>
                  <a:pt x="23086" y="1534"/>
                </a:lnTo>
                <a:lnTo>
                  <a:pt x="22763" y="1332"/>
                </a:lnTo>
                <a:lnTo>
                  <a:pt x="22440" y="1171"/>
                </a:lnTo>
                <a:lnTo>
                  <a:pt x="22077" y="1030"/>
                </a:lnTo>
                <a:lnTo>
                  <a:pt x="21714" y="929"/>
                </a:lnTo>
                <a:lnTo>
                  <a:pt x="21351" y="828"/>
                </a:lnTo>
                <a:lnTo>
                  <a:pt x="20947" y="767"/>
                </a:lnTo>
                <a:lnTo>
                  <a:pt x="20160" y="646"/>
                </a:lnTo>
                <a:lnTo>
                  <a:pt x="17900" y="424"/>
                </a:lnTo>
                <a:lnTo>
                  <a:pt x="15720" y="243"/>
                </a:lnTo>
                <a:lnTo>
                  <a:pt x="14651" y="162"/>
                </a:lnTo>
                <a:lnTo>
                  <a:pt x="13601" y="101"/>
                </a:lnTo>
                <a:lnTo>
                  <a:pt x="12552" y="61"/>
                </a:lnTo>
                <a:lnTo>
                  <a:pt x="11543" y="21"/>
                </a:lnTo>
                <a:lnTo>
                  <a:pt x="105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34"/>
          <p:cNvSpPr/>
          <p:nvPr/>
        </p:nvSpPr>
        <p:spPr>
          <a:xfrm flipH="1">
            <a:off x="-1996154" y="391500"/>
            <a:ext cx="1371970" cy="810100"/>
          </a:xfrm>
          <a:custGeom>
            <a:rect b="b" l="l" r="r" t="t"/>
            <a:pathLst>
              <a:path extrusionOk="0" h="14490" w="24540">
                <a:moveTo>
                  <a:pt x="283" y="0"/>
                </a:moveTo>
                <a:lnTo>
                  <a:pt x="182" y="364"/>
                </a:lnTo>
                <a:lnTo>
                  <a:pt x="102" y="747"/>
                </a:lnTo>
                <a:lnTo>
                  <a:pt x="41" y="1131"/>
                </a:lnTo>
                <a:lnTo>
                  <a:pt x="21" y="1534"/>
                </a:lnTo>
                <a:lnTo>
                  <a:pt x="1" y="1938"/>
                </a:lnTo>
                <a:lnTo>
                  <a:pt x="21" y="2341"/>
                </a:lnTo>
                <a:lnTo>
                  <a:pt x="61" y="2765"/>
                </a:lnTo>
                <a:lnTo>
                  <a:pt x="122" y="3189"/>
                </a:lnTo>
                <a:lnTo>
                  <a:pt x="223" y="3633"/>
                </a:lnTo>
                <a:lnTo>
                  <a:pt x="324" y="4097"/>
                </a:lnTo>
                <a:lnTo>
                  <a:pt x="566" y="4985"/>
                </a:lnTo>
                <a:lnTo>
                  <a:pt x="848" y="6055"/>
                </a:lnTo>
                <a:lnTo>
                  <a:pt x="969" y="6599"/>
                </a:lnTo>
                <a:lnTo>
                  <a:pt x="1050" y="7144"/>
                </a:lnTo>
                <a:lnTo>
                  <a:pt x="1111" y="7649"/>
                </a:lnTo>
                <a:lnTo>
                  <a:pt x="1151" y="8173"/>
                </a:lnTo>
                <a:lnTo>
                  <a:pt x="1151" y="8718"/>
                </a:lnTo>
                <a:lnTo>
                  <a:pt x="1151" y="9243"/>
                </a:lnTo>
                <a:lnTo>
                  <a:pt x="1131" y="9768"/>
                </a:lnTo>
                <a:lnTo>
                  <a:pt x="1090" y="10292"/>
                </a:lnTo>
                <a:lnTo>
                  <a:pt x="989" y="11342"/>
                </a:lnTo>
                <a:lnTo>
                  <a:pt x="929" y="12088"/>
                </a:lnTo>
                <a:lnTo>
                  <a:pt x="868" y="12855"/>
                </a:lnTo>
                <a:lnTo>
                  <a:pt x="848" y="13218"/>
                </a:lnTo>
                <a:lnTo>
                  <a:pt x="868" y="13400"/>
                </a:lnTo>
                <a:lnTo>
                  <a:pt x="889" y="13582"/>
                </a:lnTo>
                <a:lnTo>
                  <a:pt x="929" y="13743"/>
                </a:lnTo>
                <a:lnTo>
                  <a:pt x="989" y="13905"/>
                </a:lnTo>
                <a:lnTo>
                  <a:pt x="1070" y="14046"/>
                </a:lnTo>
                <a:lnTo>
                  <a:pt x="1171" y="14187"/>
                </a:lnTo>
                <a:lnTo>
                  <a:pt x="1252" y="14268"/>
                </a:lnTo>
                <a:lnTo>
                  <a:pt x="1353" y="14328"/>
                </a:lnTo>
                <a:lnTo>
                  <a:pt x="1433" y="14369"/>
                </a:lnTo>
                <a:lnTo>
                  <a:pt x="1534" y="14409"/>
                </a:lnTo>
                <a:lnTo>
                  <a:pt x="1756" y="14470"/>
                </a:lnTo>
                <a:lnTo>
                  <a:pt x="1958" y="14490"/>
                </a:lnTo>
                <a:lnTo>
                  <a:pt x="2180" y="14470"/>
                </a:lnTo>
                <a:lnTo>
                  <a:pt x="2402" y="14429"/>
                </a:lnTo>
                <a:lnTo>
                  <a:pt x="2644" y="14349"/>
                </a:lnTo>
                <a:lnTo>
                  <a:pt x="2886" y="14227"/>
                </a:lnTo>
                <a:lnTo>
                  <a:pt x="3330" y="13965"/>
                </a:lnTo>
                <a:lnTo>
                  <a:pt x="3532" y="13844"/>
                </a:lnTo>
                <a:lnTo>
                  <a:pt x="3895" y="13642"/>
                </a:lnTo>
                <a:lnTo>
                  <a:pt x="4259" y="13461"/>
                </a:lnTo>
                <a:lnTo>
                  <a:pt x="4642" y="13299"/>
                </a:lnTo>
                <a:lnTo>
                  <a:pt x="5046" y="13138"/>
                </a:lnTo>
                <a:lnTo>
                  <a:pt x="5449" y="12996"/>
                </a:lnTo>
                <a:lnTo>
                  <a:pt x="5873" y="12875"/>
                </a:lnTo>
                <a:lnTo>
                  <a:pt x="6317" y="12754"/>
                </a:lnTo>
                <a:lnTo>
                  <a:pt x="6761" y="12653"/>
                </a:lnTo>
                <a:lnTo>
                  <a:pt x="7225" y="12573"/>
                </a:lnTo>
                <a:lnTo>
                  <a:pt x="7689" y="12512"/>
                </a:lnTo>
                <a:lnTo>
                  <a:pt x="8174" y="12472"/>
                </a:lnTo>
                <a:lnTo>
                  <a:pt x="8678" y="12431"/>
                </a:lnTo>
                <a:lnTo>
                  <a:pt x="9183" y="12411"/>
                </a:lnTo>
                <a:lnTo>
                  <a:pt x="10232" y="12411"/>
                </a:lnTo>
                <a:lnTo>
                  <a:pt x="10777" y="12431"/>
                </a:lnTo>
                <a:lnTo>
                  <a:pt x="11887" y="12532"/>
                </a:lnTo>
                <a:lnTo>
                  <a:pt x="12976" y="12653"/>
                </a:lnTo>
                <a:lnTo>
                  <a:pt x="14066" y="12815"/>
                </a:lnTo>
                <a:lnTo>
                  <a:pt x="15156" y="12976"/>
                </a:lnTo>
                <a:lnTo>
                  <a:pt x="16690" y="13198"/>
                </a:lnTo>
                <a:lnTo>
                  <a:pt x="17477" y="13299"/>
                </a:lnTo>
                <a:lnTo>
                  <a:pt x="18243" y="13400"/>
                </a:lnTo>
                <a:lnTo>
                  <a:pt x="18768" y="13440"/>
                </a:lnTo>
                <a:lnTo>
                  <a:pt x="19273" y="13481"/>
                </a:lnTo>
                <a:lnTo>
                  <a:pt x="19797" y="13481"/>
                </a:lnTo>
                <a:lnTo>
                  <a:pt x="20302" y="13461"/>
                </a:lnTo>
                <a:lnTo>
                  <a:pt x="20806" y="13400"/>
                </a:lnTo>
                <a:lnTo>
                  <a:pt x="21048" y="13360"/>
                </a:lnTo>
                <a:lnTo>
                  <a:pt x="21291" y="13299"/>
                </a:lnTo>
                <a:lnTo>
                  <a:pt x="21533" y="13218"/>
                </a:lnTo>
                <a:lnTo>
                  <a:pt x="21775" y="13138"/>
                </a:lnTo>
                <a:lnTo>
                  <a:pt x="21997" y="13037"/>
                </a:lnTo>
                <a:lnTo>
                  <a:pt x="22219" y="12936"/>
                </a:lnTo>
                <a:lnTo>
                  <a:pt x="22421" y="12815"/>
                </a:lnTo>
                <a:lnTo>
                  <a:pt x="22602" y="12694"/>
                </a:lnTo>
                <a:lnTo>
                  <a:pt x="22784" y="12553"/>
                </a:lnTo>
                <a:lnTo>
                  <a:pt x="22966" y="12411"/>
                </a:lnTo>
                <a:lnTo>
                  <a:pt x="23127" y="12250"/>
                </a:lnTo>
                <a:lnTo>
                  <a:pt x="23288" y="12068"/>
                </a:lnTo>
                <a:lnTo>
                  <a:pt x="23450" y="11887"/>
                </a:lnTo>
                <a:lnTo>
                  <a:pt x="23591" y="11685"/>
                </a:lnTo>
                <a:lnTo>
                  <a:pt x="23874" y="11261"/>
                </a:lnTo>
                <a:lnTo>
                  <a:pt x="24116" y="10797"/>
                </a:lnTo>
                <a:lnTo>
                  <a:pt x="24358" y="10292"/>
                </a:lnTo>
                <a:lnTo>
                  <a:pt x="24540" y="9727"/>
                </a:lnTo>
                <a:lnTo>
                  <a:pt x="24479" y="9707"/>
                </a:lnTo>
                <a:lnTo>
                  <a:pt x="24277" y="10252"/>
                </a:lnTo>
                <a:lnTo>
                  <a:pt x="24055" y="10756"/>
                </a:lnTo>
                <a:lnTo>
                  <a:pt x="23813" y="11221"/>
                </a:lnTo>
                <a:lnTo>
                  <a:pt x="23531" y="11644"/>
                </a:lnTo>
                <a:lnTo>
                  <a:pt x="23228" y="12008"/>
                </a:lnTo>
                <a:lnTo>
                  <a:pt x="23066" y="12189"/>
                </a:lnTo>
                <a:lnTo>
                  <a:pt x="22905" y="12351"/>
                </a:lnTo>
                <a:lnTo>
                  <a:pt x="22744" y="12492"/>
                </a:lnTo>
                <a:lnTo>
                  <a:pt x="22562" y="12613"/>
                </a:lnTo>
                <a:lnTo>
                  <a:pt x="22380" y="12754"/>
                </a:lnTo>
                <a:lnTo>
                  <a:pt x="22178" y="12855"/>
                </a:lnTo>
                <a:lnTo>
                  <a:pt x="21957" y="12976"/>
                </a:lnTo>
                <a:lnTo>
                  <a:pt x="21735" y="13077"/>
                </a:lnTo>
                <a:lnTo>
                  <a:pt x="21492" y="13158"/>
                </a:lnTo>
                <a:lnTo>
                  <a:pt x="21270" y="13218"/>
                </a:lnTo>
                <a:lnTo>
                  <a:pt x="21028" y="13279"/>
                </a:lnTo>
                <a:lnTo>
                  <a:pt x="20786" y="13319"/>
                </a:lnTo>
                <a:lnTo>
                  <a:pt x="20282" y="13380"/>
                </a:lnTo>
                <a:lnTo>
                  <a:pt x="19777" y="13400"/>
                </a:lnTo>
                <a:lnTo>
                  <a:pt x="19273" y="13400"/>
                </a:lnTo>
                <a:lnTo>
                  <a:pt x="18768" y="13360"/>
                </a:lnTo>
                <a:lnTo>
                  <a:pt x="18264" y="13319"/>
                </a:lnTo>
                <a:lnTo>
                  <a:pt x="17477" y="13218"/>
                </a:lnTo>
                <a:lnTo>
                  <a:pt x="16710" y="13118"/>
                </a:lnTo>
                <a:lnTo>
                  <a:pt x="15156" y="12896"/>
                </a:lnTo>
                <a:lnTo>
                  <a:pt x="14086" y="12734"/>
                </a:lnTo>
                <a:lnTo>
                  <a:pt x="12997" y="12573"/>
                </a:lnTo>
                <a:lnTo>
                  <a:pt x="11887" y="12452"/>
                </a:lnTo>
                <a:lnTo>
                  <a:pt x="10797" y="12351"/>
                </a:lnTo>
                <a:lnTo>
                  <a:pt x="10252" y="12331"/>
                </a:lnTo>
                <a:lnTo>
                  <a:pt x="9183" y="12331"/>
                </a:lnTo>
                <a:lnTo>
                  <a:pt x="8658" y="12351"/>
                </a:lnTo>
                <a:lnTo>
                  <a:pt x="8174" y="12391"/>
                </a:lnTo>
                <a:lnTo>
                  <a:pt x="7669" y="12431"/>
                </a:lnTo>
                <a:lnTo>
                  <a:pt x="7205" y="12492"/>
                </a:lnTo>
                <a:lnTo>
                  <a:pt x="6741" y="12573"/>
                </a:lnTo>
                <a:lnTo>
                  <a:pt x="6277" y="12674"/>
                </a:lnTo>
                <a:lnTo>
                  <a:pt x="5853" y="12795"/>
                </a:lnTo>
                <a:lnTo>
                  <a:pt x="5429" y="12916"/>
                </a:lnTo>
                <a:lnTo>
                  <a:pt x="5005" y="13057"/>
                </a:lnTo>
                <a:lnTo>
                  <a:pt x="4602" y="13218"/>
                </a:lnTo>
                <a:lnTo>
                  <a:pt x="4218" y="13380"/>
                </a:lnTo>
                <a:lnTo>
                  <a:pt x="3855" y="13582"/>
                </a:lnTo>
                <a:lnTo>
                  <a:pt x="3492" y="13783"/>
                </a:lnTo>
                <a:lnTo>
                  <a:pt x="3290" y="13905"/>
                </a:lnTo>
                <a:lnTo>
                  <a:pt x="2846" y="14147"/>
                </a:lnTo>
                <a:lnTo>
                  <a:pt x="2624" y="14268"/>
                </a:lnTo>
                <a:lnTo>
                  <a:pt x="2382" y="14349"/>
                </a:lnTo>
                <a:lnTo>
                  <a:pt x="2241" y="14389"/>
                </a:lnTo>
                <a:lnTo>
                  <a:pt x="2079" y="14409"/>
                </a:lnTo>
                <a:lnTo>
                  <a:pt x="1938" y="14409"/>
                </a:lnTo>
                <a:lnTo>
                  <a:pt x="1776" y="14389"/>
                </a:lnTo>
                <a:lnTo>
                  <a:pt x="1635" y="14369"/>
                </a:lnTo>
                <a:lnTo>
                  <a:pt x="1494" y="14308"/>
                </a:lnTo>
                <a:lnTo>
                  <a:pt x="1353" y="14227"/>
                </a:lnTo>
                <a:lnTo>
                  <a:pt x="1232" y="14127"/>
                </a:lnTo>
                <a:lnTo>
                  <a:pt x="1131" y="14005"/>
                </a:lnTo>
                <a:lnTo>
                  <a:pt x="1050" y="13864"/>
                </a:lnTo>
                <a:lnTo>
                  <a:pt x="1010" y="13723"/>
                </a:lnTo>
                <a:lnTo>
                  <a:pt x="969" y="13562"/>
                </a:lnTo>
                <a:lnTo>
                  <a:pt x="949" y="13380"/>
                </a:lnTo>
                <a:lnTo>
                  <a:pt x="929" y="13218"/>
                </a:lnTo>
                <a:lnTo>
                  <a:pt x="949" y="12855"/>
                </a:lnTo>
                <a:lnTo>
                  <a:pt x="1010" y="12109"/>
                </a:lnTo>
                <a:lnTo>
                  <a:pt x="1070" y="11342"/>
                </a:lnTo>
                <a:lnTo>
                  <a:pt x="1171" y="10292"/>
                </a:lnTo>
                <a:lnTo>
                  <a:pt x="1211" y="9768"/>
                </a:lnTo>
                <a:lnTo>
                  <a:pt x="1232" y="9243"/>
                </a:lnTo>
                <a:lnTo>
                  <a:pt x="1232" y="8698"/>
                </a:lnTo>
                <a:lnTo>
                  <a:pt x="1232" y="8173"/>
                </a:lnTo>
                <a:lnTo>
                  <a:pt x="1191" y="7649"/>
                </a:lnTo>
                <a:lnTo>
                  <a:pt x="1131" y="7124"/>
                </a:lnTo>
                <a:lnTo>
                  <a:pt x="1050" y="6579"/>
                </a:lnTo>
                <a:lnTo>
                  <a:pt x="929" y="6034"/>
                </a:lnTo>
                <a:lnTo>
                  <a:pt x="646" y="4965"/>
                </a:lnTo>
                <a:lnTo>
                  <a:pt x="404" y="4077"/>
                </a:lnTo>
                <a:lnTo>
                  <a:pt x="303" y="3633"/>
                </a:lnTo>
                <a:lnTo>
                  <a:pt x="202" y="3169"/>
                </a:lnTo>
                <a:lnTo>
                  <a:pt x="142" y="2765"/>
                </a:lnTo>
                <a:lnTo>
                  <a:pt x="102" y="2341"/>
                </a:lnTo>
                <a:lnTo>
                  <a:pt x="81" y="1938"/>
                </a:lnTo>
                <a:lnTo>
                  <a:pt x="102" y="1534"/>
                </a:lnTo>
                <a:lnTo>
                  <a:pt x="122" y="1151"/>
                </a:lnTo>
                <a:lnTo>
                  <a:pt x="182" y="767"/>
                </a:lnTo>
                <a:lnTo>
                  <a:pt x="243" y="384"/>
                </a:lnTo>
                <a:lnTo>
                  <a:pt x="344" y="21"/>
                </a:lnTo>
                <a:lnTo>
                  <a:pt x="2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4"/>
          <p:cNvSpPr/>
          <p:nvPr/>
        </p:nvSpPr>
        <p:spPr>
          <a:xfrm flipH="1">
            <a:off x="-2007441" y="162451"/>
            <a:ext cx="1060565" cy="526984"/>
          </a:xfrm>
          <a:custGeom>
            <a:rect b="b" l="l" r="r" t="t"/>
            <a:pathLst>
              <a:path extrusionOk="0" h="9426" w="18970">
                <a:moveTo>
                  <a:pt x="7103" y="1"/>
                </a:moveTo>
                <a:lnTo>
                  <a:pt x="5812" y="41"/>
                </a:lnTo>
                <a:lnTo>
                  <a:pt x="4480" y="142"/>
                </a:lnTo>
                <a:lnTo>
                  <a:pt x="3976" y="183"/>
                </a:lnTo>
                <a:lnTo>
                  <a:pt x="3552" y="223"/>
                </a:lnTo>
                <a:lnTo>
                  <a:pt x="3168" y="263"/>
                </a:lnTo>
                <a:lnTo>
                  <a:pt x="2805" y="324"/>
                </a:lnTo>
                <a:lnTo>
                  <a:pt x="2462" y="425"/>
                </a:lnTo>
                <a:lnTo>
                  <a:pt x="2301" y="505"/>
                </a:lnTo>
                <a:lnTo>
                  <a:pt x="2139" y="586"/>
                </a:lnTo>
                <a:lnTo>
                  <a:pt x="1958" y="667"/>
                </a:lnTo>
                <a:lnTo>
                  <a:pt x="1796" y="788"/>
                </a:lnTo>
                <a:lnTo>
                  <a:pt x="1635" y="909"/>
                </a:lnTo>
                <a:lnTo>
                  <a:pt x="1453" y="1070"/>
                </a:lnTo>
                <a:lnTo>
                  <a:pt x="1090" y="1434"/>
                </a:lnTo>
                <a:lnTo>
                  <a:pt x="827" y="1736"/>
                </a:lnTo>
                <a:lnTo>
                  <a:pt x="585" y="2059"/>
                </a:lnTo>
                <a:lnTo>
                  <a:pt x="404" y="2362"/>
                </a:lnTo>
                <a:lnTo>
                  <a:pt x="242" y="2665"/>
                </a:lnTo>
                <a:lnTo>
                  <a:pt x="121" y="2988"/>
                </a:lnTo>
                <a:lnTo>
                  <a:pt x="40" y="3290"/>
                </a:lnTo>
                <a:lnTo>
                  <a:pt x="0" y="3593"/>
                </a:lnTo>
                <a:lnTo>
                  <a:pt x="0" y="3896"/>
                </a:lnTo>
                <a:lnTo>
                  <a:pt x="81" y="3896"/>
                </a:lnTo>
                <a:lnTo>
                  <a:pt x="81" y="3593"/>
                </a:lnTo>
                <a:lnTo>
                  <a:pt x="121" y="3290"/>
                </a:lnTo>
                <a:lnTo>
                  <a:pt x="202" y="3008"/>
                </a:lnTo>
                <a:lnTo>
                  <a:pt x="323" y="2705"/>
                </a:lnTo>
                <a:lnTo>
                  <a:pt x="464" y="2402"/>
                </a:lnTo>
                <a:lnTo>
                  <a:pt x="666" y="2100"/>
                </a:lnTo>
                <a:lnTo>
                  <a:pt x="888" y="1797"/>
                </a:lnTo>
                <a:lnTo>
                  <a:pt x="1150" y="1474"/>
                </a:lnTo>
                <a:lnTo>
                  <a:pt x="1514" y="1131"/>
                </a:lnTo>
                <a:lnTo>
                  <a:pt x="1675" y="970"/>
                </a:lnTo>
                <a:lnTo>
                  <a:pt x="1837" y="848"/>
                </a:lnTo>
                <a:lnTo>
                  <a:pt x="2018" y="748"/>
                </a:lnTo>
                <a:lnTo>
                  <a:pt x="2180" y="647"/>
                </a:lnTo>
                <a:lnTo>
                  <a:pt x="2341" y="566"/>
                </a:lnTo>
                <a:lnTo>
                  <a:pt x="2502" y="505"/>
                </a:lnTo>
                <a:lnTo>
                  <a:pt x="2825" y="405"/>
                </a:lnTo>
                <a:lnTo>
                  <a:pt x="3189" y="344"/>
                </a:lnTo>
                <a:lnTo>
                  <a:pt x="3572" y="304"/>
                </a:lnTo>
                <a:lnTo>
                  <a:pt x="3996" y="263"/>
                </a:lnTo>
                <a:lnTo>
                  <a:pt x="4500" y="223"/>
                </a:lnTo>
                <a:lnTo>
                  <a:pt x="5812" y="122"/>
                </a:lnTo>
                <a:lnTo>
                  <a:pt x="7103" y="82"/>
                </a:lnTo>
                <a:lnTo>
                  <a:pt x="8355" y="82"/>
                </a:lnTo>
                <a:lnTo>
                  <a:pt x="9586" y="102"/>
                </a:lnTo>
                <a:lnTo>
                  <a:pt x="10574" y="162"/>
                </a:lnTo>
                <a:lnTo>
                  <a:pt x="11099" y="223"/>
                </a:lnTo>
                <a:lnTo>
                  <a:pt x="11664" y="283"/>
                </a:lnTo>
                <a:lnTo>
                  <a:pt x="12209" y="384"/>
                </a:lnTo>
                <a:lnTo>
                  <a:pt x="12794" y="505"/>
                </a:lnTo>
                <a:lnTo>
                  <a:pt x="13359" y="647"/>
                </a:lnTo>
                <a:lnTo>
                  <a:pt x="13945" y="828"/>
                </a:lnTo>
                <a:lnTo>
                  <a:pt x="14348" y="990"/>
                </a:lnTo>
                <a:lnTo>
                  <a:pt x="14812" y="1171"/>
                </a:lnTo>
                <a:lnTo>
                  <a:pt x="15276" y="1414"/>
                </a:lnTo>
                <a:lnTo>
                  <a:pt x="15741" y="1696"/>
                </a:lnTo>
                <a:lnTo>
                  <a:pt x="16205" y="2019"/>
                </a:lnTo>
                <a:lnTo>
                  <a:pt x="16447" y="2201"/>
                </a:lnTo>
                <a:lnTo>
                  <a:pt x="16669" y="2382"/>
                </a:lnTo>
                <a:lnTo>
                  <a:pt x="16891" y="2604"/>
                </a:lnTo>
                <a:lnTo>
                  <a:pt x="17113" y="2826"/>
                </a:lnTo>
                <a:lnTo>
                  <a:pt x="17315" y="3068"/>
                </a:lnTo>
                <a:lnTo>
                  <a:pt x="17516" y="3310"/>
                </a:lnTo>
                <a:lnTo>
                  <a:pt x="17698" y="3593"/>
                </a:lnTo>
                <a:lnTo>
                  <a:pt x="17880" y="3876"/>
                </a:lnTo>
                <a:lnTo>
                  <a:pt x="18041" y="4178"/>
                </a:lnTo>
                <a:lnTo>
                  <a:pt x="18182" y="4501"/>
                </a:lnTo>
                <a:lnTo>
                  <a:pt x="18324" y="4824"/>
                </a:lnTo>
                <a:lnTo>
                  <a:pt x="18445" y="5187"/>
                </a:lnTo>
                <a:lnTo>
                  <a:pt x="18546" y="5530"/>
                </a:lnTo>
                <a:lnTo>
                  <a:pt x="18646" y="5914"/>
                </a:lnTo>
                <a:lnTo>
                  <a:pt x="18727" y="6297"/>
                </a:lnTo>
                <a:lnTo>
                  <a:pt x="18788" y="6701"/>
                </a:lnTo>
                <a:lnTo>
                  <a:pt x="18828" y="7125"/>
                </a:lnTo>
                <a:lnTo>
                  <a:pt x="18868" y="7548"/>
                </a:lnTo>
                <a:lnTo>
                  <a:pt x="18889" y="7992"/>
                </a:lnTo>
                <a:lnTo>
                  <a:pt x="18889" y="8456"/>
                </a:lnTo>
                <a:lnTo>
                  <a:pt x="18889" y="8941"/>
                </a:lnTo>
                <a:lnTo>
                  <a:pt x="18868" y="9425"/>
                </a:lnTo>
                <a:lnTo>
                  <a:pt x="18949" y="9425"/>
                </a:lnTo>
                <a:lnTo>
                  <a:pt x="18969" y="8941"/>
                </a:lnTo>
                <a:lnTo>
                  <a:pt x="18969" y="8456"/>
                </a:lnTo>
                <a:lnTo>
                  <a:pt x="18969" y="7992"/>
                </a:lnTo>
                <a:lnTo>
                  <a:pt x="18949" y="7528"/>
                </a:lnTo>
                <a:lnTo>
                  <a:pt x="18909" y="7104"/>
                </a:lnTo>
                <a:lnTo>
                  <a:pt x="18868" y="6681"/>
                </a:lnTo>
                <a:lnTo>
                  <a:pt x="18788" y="6277"/>
                </a:lnTo>
                <a:lnTo>
                  <a:pt x="18727" y="5894"/>
                </a:lnTo>
                <a:lnTo>
                  <a:pt x="18626" y="5510"/>
                </a:lnTo>
                <a:lnTo>
                  <a:pt x="18525" y="5147"/>
                </a:lnTo>
                <a:lnTo>
                  <a:pt x="18404" y="4804"/>
                </a:lnTo>
                <a:lnTo>
                  <a:pt x="18263" y="4461"/>
                </a:lnTo>
                <a:lnTo>
                  <a:pt x="18102" y="4138"/>
                </a:lnTo>
                <a:lnTo>
                  <a:pt x="17940" y="3835"/>
                </a:lnTo>
                <a:lnTo>
                  <a:pt x="17759" y="3553"/>
                </a:lnTo>
                <a:lnTo>
                  <a:pt x="17577" y="3270"/>
                </a:lnTo>
                <a:lnTo>
                  <a:pt x="17375" y="3008"/>
                </a:lnTo>
                <a:lnTo>
                  <a:pt x="17173" y="2766"/>
                </a:lnTo>
                <a:lnTo>
                  <a:pt x="16951" y="2544"/>
                </a:lnTo>
                <a:lnTo>
                  <a:pt x="16729" y="2322"/>
                </a:lnTo>
                <a:lnTo>
                  <a:pt x="16507" y="2140"/>
                </a:lnTo>
                <a:lnTo>
                  <a:pt x="16265" y="1958"/>
                </a:lnTo>
                <a:lnTo>
                  <a:pt x="15781" y="1615"/>
                </a:lnTo>
                <a:lnTo>
                  <a:pt x="15317" y="1333"/>
                </a:lnTo>
                <a:lnTo>
                  <a:pt x="14832" y="1111"/>
                </a:lnTo>
                <a:lnTo>
                  <a:pt x="14388" y="909"/>
                </a:lnTo>
                <a:lnTo>
                  <a:pt x="13965" y="748"/>
                </a:lnTo>
                <a:lnTo>
                  <a:pt x="13400" y="566"/>
                </a:lnTo>
                <a:lnTo>
                  <a:pt x="12814" y="425"/>
                </a:lnTo>
                <a:lnTo>
                  <a:pt x="12229" y="304"/>
                </a:lnTo>
                <a:lnTo>
                  <a:pt x="11664" y="223"/>
                </a:lnTo>
                <a:lnTo>
                  <a:pt x="11119" y="142"/>
                </a:lnTo>
                <a:lnTo>
                  <a:pt x="10574" y="82"/>
                </a:lnTo>
                <a:lnTo>
                  <a:pt x="9586" y="21"/>
                </a:lnTo>
                <a:lnTo>
                  <a:pt x="83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4"/>
          <p:cNvSpPr/>
          <p:nvPr/>
        </p:nvSpPr>
        <p:spPr>
          <a:xfrm flipH="1">
            <a:off x="-2122502" y="178273"/>
            <a:ext cx="1339208" cy="816864"/>
          </a:xfrm>
          <a:custGeom>
            <a:rect b="b" l="l" r="r" t="t"/>
            <a:pathLst>
              <a:path extrusionOk="0" h="14611" w="23954">
                <a:moveTo>
                  <a:pt x="8637" y="0"/>
                </a:moveTo>
                <a:lnTo>
                  <a:pt x="7870" y="41"/>
                </a:lnTo>
                <a:lnTo>
                  <a:pt x="7083" y="81"/>
                </a:lnTo>
                <a:lnTo>
                  <a:pt x="6296" y="162"/>
                </a:lnTo>
                <a:lnTo>
                  <a:pt x="5509" y="243"/>
                </a:lnTo>
                <a:lnTo>
                  <a:pt x="5065" y="303"/>
                </a:lnTo>
                <a:lnTo>
                  <a:pt x="4601" y="384"/>
                </a:lnTo>
                <a:lnTo>
                  <a:pt x="4097" y="485"/>
                </a:lnTo>
                <a:lnTo>
                  <a:pt x="3592" y="626"/>
                </a:lnTo>
                <a:lnTo>
                  <a:pt x="3067" y="787"/>
                </a:lnTo>
                <a:lnTo>
                  <a:pt x="2563" y="1009"/>
                </a:lnTo>
                <a:lnTo>
                  <a:pt x="2321" y="1131"/>
                </a:lnTo>
                <a:lnTo>
                  <a:pt x="2079" y="1252"/>
                </a:lnTo>
                <a:lnTo>
                  <a:pt x="1836" y="1393"/>
                </a:lnTo>
                <a:lnTo>
                  <a:pt x="1614" y="1554"/>
                </a:lnTo>
                <a:lnTo>
                  <a:pt x="1392" y="1716"/>
                </a:lnTo>
                <a:lnTo>
                  <a:pt x="1191" y="1897"/>
                </a:lnTo>
                <a:lnTo>
                  <a:pt x="1009" y="2079"/>
                </a:lnTo>
                <a:lnTo>
                  <a:pt x="827" y="2261"/>
                </a:lnTo>
                <a:lnTo>
                  <a:pt x="686" y="2462"/>
                </a:lnTo>
                <a:lnTo>
                  <a:pt x="545" y="2664"/>
                </a:lnTo>
                <a:lnTo>
                  <a:pt x="404" y="2866"/>
                </a:lnTo>
                <a:lnTo>
                  <a:pt x="303" y="3088"/>
                </a:lnTo>
                <a:lnTo>
                  <a:pt x="222" y="3330"/>
                </a:lnTo>
                <a:lnTo>
                  <a:pt x="141" y="3552"/>
                </a:lnTo>
                <a:lnTo>
                  <a:pt x="81" y="3814"/>
                </a:lnTo>
                <a:lnTo>
                  <a:pt x="40" y="4057"/>
                </a:lnTo>
                <a:lnTo>
                  <a:pt x="0" y="4319"/>
                </a:lnTo>
                <a:lnTo>
                  <a:pt x="0" y="4581"/>
                </a:lnTo>
                <a:lnTo>
                  <a:pt x="0" y="4864"/>
                </a:lnTo>
                <a:lnTo>
                  <a:pt x="20" y="5146"/>
                </a:lnTo>
                <a:lnTo>
                  <a:pt x="81" y="5611"/>
                </a:lnTo>
                <a:lnTo>
                  <a:pt x="182" y="6095"/>
                </a:lnTo>
                <a:lnTo>
                  <a:pt x="303" y="6559"/>
                </a:lnTo>
                <a:lnTo>
                  <a:pt x="424" y="7023"/>
                </a:lnTo>
                <a:lnTo>
                  <a:pt x="565" y="7588"/>
                </a:lnTo>
                <a:lnTo>
                  <a:pt x="706" y="8173"/>
                </a:lnTo>
                <a:lnTo>
                  <a:pt x="767" y="8537"/>
                </a:lnTo>
                <a:lnTo>
                  <a:pt x="827" y="8920"/>
                </a:lnTo>
                <a:lnTo>
                  <a:pt x="868" y="9324"/>
                </a:lnTo>
                <a:lnTo>
                  <a:pt x="888" y="9707"/>
                </a:lnTo>
                <a:lnTo>
                  <a:pt x="908" y="10090"/>
                </a:lnTo>
                <a:lnTo>
                  <a:pt x="888" y="10474"/>
                </a:lnTo>
                <a:lnTo>
                  <a:pt x="868" y="10857"/>
                </a:lnTo>
                <a:lnTo>
                  <a:pt x="827" y="11241"/>
                </a:lnTo>
                <a:lnTo>
                  <a:pt x="807" y="11483"/>
                </a:lnTo>
                <a:lnTo>
                  <a:pt x="767" y="11765"/>
                </a:lnTo>
                <a:lnTo>
                  <a:pt x="747" y="12068"/>
                </a:lnTo>
                <a:lnTo>
                  <a:pt x="747" y="12351"/>
                </a:lnTo>
                <a:lnTo>
                  <a:pt x="767" y="12653"/>
                </a:lnTo>
                <a:lnTo>
                  <a:pt x="807" y="12815"/>
                </a:lnTo>
                <a:lnTo>
                  <a:pt x="848" y="12976"/>
                </a:lnTo>
                <a:lnTo>
                  <a:pt x="928" y="13138"/>
                </a:lnTo>
                <a:lnTo>
                  <a:pt x="1029" y="13299"/>
                </a:lnTo>
                <a:lnTo>
                  <a:pt x="1130" y="13440"/>
                </a:lnTo>
                <a:lnTo>
                  <a:pt x="1271" y="13561"/>
                </a:lnTo>
                <a:lnTo>
                  <a:pt x="1433" y="13662"/>
                </a:lnTo>
                <a:lnTo>
                  <a:pt x="1614" y="13723"/>
                </a:lnTo>
                <a:lnTo>
                  <a:pt x="1715" y="13763"/>
                </a:lnTo>
                <a:lnTo>
                  <a:pt x="2058" y="13763"/>
                </a:lnTo>
                <a:lnTo>
                  <a:pt x="2280" y="13723"/>
                </a:lnTo>
                <a:lnTo>
                  <a:pt x="2502" y="13683"/>
                </a:lnTo>
                <a:lnTo>
                  <a:pt x="3794" y="13420"/>
                </a:lnTo>
                <a:lnTo>
                  <a:pt x="4419" y="13299"/>
                </a:lnTo>
                <a:lnTo>
                  <a:pt x="5065" y="13198"/>
                </a:lnTo>
                <a:lnTo>
                  <a:pt x="5691" y="13118"/>
                </a:lnTo>
                <a:lnTo>
                  <a:pt x="6337" y="13057"/>
                </a:lnTo>
                <a:lnTo>
                  <a:pt x="6962" y="13037"/>
                </a:lnTo>
                <a:lnTo>
                  <a:pt x="7588" y="13037"/>
                </a:lnTo>
                <a:lnTo>
                  <a:pt x="8133" y="13077"/>
                </a:lnTo>
                <a:lnTo>
                  <a:pt x="8657" y="13138"/>
                </a:lnTo>
                <a:lnTo>
                  <a:pt x="9202" y="13218"/>
                </a:lnTo>
                <a:lnTo>
                  <a:pt x="9747" y="13319"/>
                </a:lnTo>
                <a:lnTo>
                  <a:pt x="10796" y="13561"/>
                </a:lnTo>
                <a:lnTo>
                  <a:pt x="11846" y="13824"/>
                </a:lnTo>
                <a:lnTo>
                  <a:pt x="13218" y="14167"/>
                </a:lnTo>
                <a:lnTo>
                  <a:pt x="13924" y="14328"/>
                </a:lnTo>
                <a:lnTo>
                  <a:pt x="14610" y="14449"/>
                </a:lnTo>
                <a:lnTo>
                  <a:pt x="15095" y="14530"/>
                </a:lnTo>
                <a:lnTo>
                  <a:pt x="15559" y="14570"/>
                </a:lnTo>
                <a:lnTo>
                  <a:pt x="16023" y="14611"/>
                </a:lnTo>
                <a:lnTo>
                  <a:pt x="16871" y="14611"/>
                </a:lnTo>
                <a:lnTo>
                  <a:pt x="17274" y="14570"/>
                </a:lnTo>
                <a:lnTo>
                  <a:pt x="17658" y="14530"/>
                </a:lnTo>
                <a:lnTo>
                  <a:pt x="18021" y="14449"/>
                </a:lnTo>
                <a:lnTo>
                  <a:pt x="18485" y="14328"/>
                </a:lnTo>
                <a:lnTo>
                  <a:pt x="18909" y="14187"/>
                </a:lnTo>
                <a:lnTo>
                  <a:pt x="19312" y="14005"/>
                </a:lnTo>
                <a:lnTo>
                  <a:pt x="19676" y="13783"/>
                </a:lnTo>
                <a:lnTo>
                  <a:pt x="20039" y="13541"/>
                </a:lnTo>
                <a:lnTo>
                  <a:pt x="20341" y="13279"/>
                </a:lnTo>
                <a:lnTo>
                  <a:pt x="20644" y="12976"/>
                </a:lnTo>
                <a:lnTo>
                  <a:pt x="20886" y="12674"/>
                </a:lnTo>
                <a:lnTo>
                  <a:pt x="21028" y="12472"/>
                </a:lnTo>
                <a:lnTo>
                  <a:pt x="21149" y="12270"/>
                </a:lnTo>
                <a:lnTo>
                  <a:pt x="21250" y="12048"/>
                </a:lnTo>
                <a:lnTo>
                  <a:pt x="21350" y="11846"/>
                </a:lnTo>
                <a:lnTo>
                  <a:pt x="21512" y="11402"/>
                </a:lnTo>
                <a:lnTo>
                  <a:pt x="21633" y="10958"/>
                </a:lnTo>
                <a:lnTo>
                  <a:pt x="21734" y="10494"/>
                </a:lnTo>
                <a:lnTo>
                  <a:pt x="21794" y="10030"/>
                </a:lnTo>
                <a:lnTo>
                  <a:pt x="21835" y="9586"/>
                </a:lnTo>
                <a:lnTo>
                  <a:pt x="21875" y="9142"/>
                </a:lnTo>
                <a:lnTo>
                  <a:pt x="21794" y="9142"/>
                </a:lnTo>
                <a:lnTo>
                  <a:pt x="21754" y="9586"/>
                </a:lnTo>
                <a:lnTo>
                  <a:pt x="21714" y="10030"/>
                </a:lnTo>
                <a:lnTo>
                  <a:pt x="21653" y="10474"/>
                </a:lnTo>
                <a:lnTo>
                  <a:pt x="21552" y="10918"/>
                </a:lnTo>
                <a:lnTo>
                  <a:pt x="21431" y="11362"/>
                </a:lnTo>
                <a:lnTo>
                  <a:pt x="21270" y="11806"/>
                </a:lnTo>
                <a:lnTo>
                  <a:pt x="21189" y="12008"/>
                </a:lnTo>
                <a:lnTo>
                  <a:pt x="21068" y="12230"/>
                </a:lnTo>
                <a:lnTo>
                  <a:pt x="20947" y="12431"/>
                </a:lnTo>
                <a:lnTo>
                  <a:pt x="20826" y="12613"/>
                </a:lnTo>
                <a:lnTo>
                  <a:pt x="20584" y="12936"/>
                </a:lnTo>
                <a:lnTo>
                  <a:pt x="20301" y="13218"/>
                </a:lnTo>
                <a:lnTo>
                  <a:pt x="19978" y="13481"/>
                </a:lnTo>
                <a:lnTo>
                  <a:pt x="19635" y="13723"/>
                </a:lnTo>
                <a:lnTo>
                  <a:pt x="19272" y="13925"/>
                </a:lnTo>
                <a:lnTo>
                  <a:pt x="18868" y="14106"/>
                </a:lnTo>
                <a:lnTo>
                  <a:pt x="18445" y="14248"/>
                </a:lnTo>
                <a:lnTo>
                  <a:pt x="18001" y="14369"/>
                </a:lnTo>
                <a:lnTo>
                  <a:pt x="17637" y="14449"/>
                </a:lnTo>
                <a:lnTo>
                  <a:pt x="17254" y="14490"/>
                </a:lnTo>
                <a:lnTo>
                  <a:pt x="16871" y="14530"/>
                </a:lnTo>
                <a:lnTo>
                  <a:pt x="16023" y="14530"/>
                </a:lnTo>
                <a:lnTo>
                  <a:pt x="15579" y="14490"/>
                </a:lnTo>
                <a:lnTo>
                  <a:pt x="15115" y="14449"/>
                </a:lnTo>
                <a:lnTo>
                  <a:pt x="14631" y="14369"/>
                </a:lnTo>
                <a:lnTo>
                  <a:pt x="13924" y="14248"/>
                </a:lnTo>
                <a:lnTo>
                  <a:pt x="13238" y="14086"/>
                </a:lnTo>
                <a:lnTo>
                  <a:pt x="11866" y="13743"/>
                </a:lnTo>
                <a:lnTo>
                  <a:pt x="10817" y="13481"/>
                </a:lnTo>
                <a:lnTo>
                  <a:pt x="9747" y="13239"/>
                </a:lnTo>
                <a:lnTo>
                  <a:pt x="9222" y="13138"/>
                </a:lnTo>
                <a:lnTo>
                  <a:pt x="8677" y="13057"/>
                </a:lnTo>
                <a:lnTo>
                  <a:pt x="8133" y="12996"/>
                </a:lnTo>
                <a:lnTo>
                  <a:pt x="7588" y="12956"/>
                </a:lnTo>
                <a:lnTo>
                  <a:pt x="6962" y="12956"/>
                </a:lnTo>
                <a:lnTo>
                  <a:pt x="6316" y="12976"/>
                </a:lnTo>
                <a:lnTo>
                  <a:pt x="5691" y="13037"/>
                </a:lnTo>
                <a:lnTo>
                  <a:pt x="5065" y="13118"/>
                </a:lnTo>
                <a:lnTo>
                  <a:pt x="4419" y="13218"/>
                </a:lnTo>
                <a:lnTo>
                  <a:pt x="3774" y="13339"/>
                </a:lnTo>
                <a:lnTo>
                  <a:pt x="2482" y="13602"/>
                </a:lnTo>
                <a:lnTo>
                  <a:pt x="2280" y="13642"/>
                </a:lnTo>
                <a:lnTo>
                  <a:pt x="2058" y="13683"/>
                </a:lnTo>
                <a:lnTo>
                  <a:pt x="1735" y="13683"/>
                </a:lnTo>
                <a:lnTo>
                  <a:pt x="1635" y="13662"/>
                </a:lnTo>
                <a:lnTo>
                  <a:pt x="1453" y="13582"/>
                </a:lnTo>
                <a:lnTo>
                  <a:pt x="1312" y="13501"/>
                </a:lnTo>
                <a:lnTo>
                  <a:pt x="1191" y="13380"/>
                </a:lnTo>
                <a:lnTo>
                  <a:pt x="1090" y="13239"/>
                </a:lnTo>
                <a:lnTo>
                  <a:pt x="989" y="13097"/>
                </a:lnTo>
                <a:lnTo>
                  <a:pt x="928" y="12936"/>
                </a:lnTo>
                <a:lnTo>
                  <a:pt x="888" y="12795"/>
                </a:lnTo>
                <a:lnTo>
                  <a:pt x="848" y="12633"/>
                </a:lnTo>
                <a:lnTo>
                  <a:pt x="827" y="12351"/>
                </a:lnTo>
                <a:lnTo>
                  <a:pt x="827" y="12068"/>
                </a:lnTo>
                <a:lnTo>
                  <a:pt x="848" y="11765"/>
                </a:lnTo>
                <a:lnTo>
                  <a:pt x="888" y="11483"/>
                </a:lnTo>
                <a:lnTo>
                  <a:pt x="908" y="11261"/>
                </a:lnTo>
                <a:lnTo>
                  <a:pt x="948" y="10857"/>
                </a:lnTo>
                <a:lnTo>
                  <a:pt x="969" y="10474"/>
                </a:lnTo>
                <a:lnTo>
                  <a:pt x="989" y="10090"/>
                </a:lnTo>
                <a:lnTo>
                  <a:pt x="969" y="9707"/>
                </a:lnTo>
                <a:lnTo>
                  <a:pt x="948" y="9303"/>
                </a:lnTo>
                <a:lnTo>
                  <a:pt x="908" y="8920"/>
                </a:lnTo>
                <a:lnTo>
                  <a:pt x="848" y="8537"/>
                </a:lnTo>
                <a:lnTo>
                  <a:pt x="787" y="8153"/>
                </a:lnTo>
                <a:lnTo>
                  <a:pt x="646" y="7568"/>
                </a:lnTo>
                <a:lnTo>
                  <a:pt x="505" y="7003"/>
                </a:lnTo>
                <a:lnTo>
                  <a:pt x="383" y="6539"/>
                </a:lnTo>
                <a:lnTo>
                  <a:pt x="262" y="6075"/>
                </a:lnTo>
                <a:lnTo>
                  <a:pt x="161" y="5611"/>
                </a:lnTo>
                <a:lnTo>
                  <a:pt x="101" y="5126"/>
                </a:lnTo>
                <a:lnTo>
                  <a:pt x="81" y="4844"/>
                </a:lnTo>
                <a:lnTo>
                  <a:pt x="81" y="4581"/>
                </a:lnTo>
                <a:lnTo>
                  <a:pt x="81" y="4319"/>
                </a:lnTo>
                <a:lnTo>
                  <a:pt x="121" y="4077"/>
                </a:lnTo>
                <a:lnTo>
                  <a:pt x="161" y="3835"/>
                </a:lnTo>
                <a:lnTo>
                  <a:pt x="222" y="3593"/>
                </a:lnTo>
                <a:lnTo>
                  <a:pt x="283" y="3350"/>
                </a:lnTo>
                <a:lnTo>
                  <a:pt x="383" y="3128"/>
                </a:lnTo>
                <a:lnTo>
                  <a:pt x="484" y="2906"/>
                </a:lnTo>
                <a:lnTo>
                  <a:pt x="605" y="2705"/>
                </a:lnTo>
                <a:lnTo>
                  <a:pt x="747" y="2503"/>
                </a:lnTo>
                <a:lnTo>
                  <a:pt x="888" y="2301"/>
                </a:lnTo>
                <a:lnTo>
                  <a:pt x="1070" y="2119"/>
                </a:lnTo>
                <a:lnTo>
                  <a:pt x="1251" y="1938"/>
                </a:lnTo>
                <a:lnTo>
                  <a:pt x="1453" y="1776"/>
                </a:lnTo>
                <a:lnTo>
                  <a:pt x="1655" y="1615"/>
                </a:lnTo>
                <a:lnTo>
                  <a:pt x="1897" y="1453"/>
                </a:lnTo>
                <a:lnTo>
                  <a:pt x="2119" y="1332"/>
                </a:lnTo>
                <a:lnTo>
                  <a:pt x="2361" y="1191"/>
                </a:lnTo>
                <a:lnTo>
                  <a:pt x="2603" y="1070"/>
                </a:lnTo>
                <a:lnTo>
                  <a:pt x="3108" y="868"/>
                </a:lnTo>
                <a:lnTo>
                  <a:pt x="3612" y="707"/>
                </a:lnTo>
                <a:lnTo>
                  <a:pt x="4117" y="565"/>
                </a:lnTo>
                <a:lnTo>
                  <a:pt x="4621" y="465"/>
                </a:lnTo>
                <a:lnTo>
                  <a:pt x="5085" y="384"/>
                </a:lnTo>
                <a:lnTo>
                  <a:pt x="5529" y="323"/>
                </a:lnTo>
                <a:lnTo>
                  <a:pt x="6316" y="243"/>
                </a:lnTo>
                <a:lnTo>
                  <a:pt x="7083" y="162"/>
                </a:lnTo>
                <a:lnTo>
                  <a:pt x="7870" y="122"/>
                </a:lnTo>
                <a:lnTo>
                  <a:pt x="8637" y="81"/>
                </a:lnTo>
                <a:lnTo>
                  <a:pt x="10171" y="81"/>
                </a:lnTo>
                <a:lnTo>
                  <a:pt x="10938" y="101"/>
                </a:lnTo>
                <a:lnTo>
                  <a:pt x="11704" y="142"/>
                </a:lnTo>
                <a:lnTo>
                  <a:pt x="12451" y="202"/>
                </a:lnTo>
                <a:lnTo>
                  <a:pt x="13218" y="283"/>
                </a:lnTo>
                <a:lnTo>
                  <a:pt x="13965" y="364"/>
                </a:lnTo>
                <a:lnTo>
                  <a:pt x="14711" y="485"/>
                </a:lnTo>
                <a:lnTo>
                  <a:pt x="15458" y="606"/>
                </a:lnTo>
                <a:lnTo>
                  <a:pt x="16225" y="767"/>
                </a:lnTo>
                <a:lnTo>
                  <a:pt x="16971" y="929"/>
                </a:lnTo>
                <a:lnTo>
                  <a:pt x="17718" y="1110"/>
                </a:lnTo>
                <a:lnTo>
                  <a:pt x="18445" y="1312"/>
                </a:lnTo>
                <a:lnTo>
                  <a:pt x="19191" y="1554"/>
                </a:lnTo>
                <a:lnTo>
                  <a:pt x="19554" y="1675"/>
                </a:lnTo>
                <a:lnTo>
                  <a:pt x="19938" y="1817"/>
                </a:lnTo>
                <a:lnTo>
                  <a:pt x="20301" y="1978"/>
                </a:lnTo>
                <a:lnTo>
                  <a:pt x="20644" y="2140"/>
                </a:lnTo>
                <a:lnTo>
                  <a:pt x="20987" y="2321"/>
                </a:lnTo>
                <a:lnTo>
                  <a:pt x="21330" y="2523"/>
                </a:lnTo>
                <a:lnTo>
                  <a:pt x="21653" y="2745"/>
                </a:lnTo>
                <a:lnTo>
                  <a:pt x="21956" y="2967"/>
                </a:lnTo>
                <a:lnTo>
                  <a:pt x="22259" y="3229"/>
                </a:lnTo>
                <a:lnTo>
                  <a:pt x="22541" y="3492"/>
                </a:lnTo>
                <a:lnTo>
                  <a:pt x="22783" y="3794"/>
                </a:lnTo>
                <a:lnTo>
                  <a:pt x="23025" y="4097"/>
                </a:lnTo>
                <a:lnTo>
                  <a:pt x="23207" y="4380"/>
                </a:lnTo>
                <a:lnTo>
                  <a:pt x="23368" y="4682"/>
                </a:lnTo>
                <a:lnTo>
                  <a:pt x="23510" y="4965"/>
                </a:lnTo>
                <a:lnTo>
                  <a:pt x="23611" y="5288"/>
                </a:lnTo>
                <a:lnTo>
                  <a:pt x="23712" y="5611"/>
                </a:lnTo>
                <a:lnTo>
                  <a:pt x="23792" y="5933"/>
                </a:lnTo>
                <a:lnTo>
                  <a:pt x="23833" y="6256"/>
                </a:lnTo>
                <a:lnTo>
                  <a:pt x="23873" y="6579"/>
                </a:lnTo>
                <a:lnTo>
                  <a:pt x="23873" y="6922"/>
                </a:lnTo>
                <a:lnTo>
                  <a:pt x="23873" y="7245"/>
                </a:lnTo>
                <a:lnTo>
                  <a:pt x="23833" y="7588"/>
                </a:lnTo>
                <a:lnTo>
                  <a:pt x="23772" y="7911"/>
                </a:lnTo>
                <a:lnTo>
                  <a:pt x="23712" y="8234"/>
                </a:lnTo>
                <a:lnTo>
                  <a:pt x="23611" y="8537"/>
                </a:lnTo>
                <a:lnTo>
                  <a:pt x="23490" y="8860"/>
                </a:lnTo>
                <a:lnTo>
                  <a:pt x="23328" y="9162"/>
                </a:lnTo>
                <a:lnTo>
                  <a:pt x="23409" y="9182"/>
                </a:lnTo>
                <a:lnTo>
                  <a:pt x="23550" y="8880"/>
                </a:lnTo>
                <a:lnTo>
                  <a:pt x="23671" y="8577"/>
                </a:lnTo>
                <a:lnTo>
                  <a:pt x="23772" y="8254"/>
                </a:lnTo>
                <a:lnTo>
                  <a:pt x="23853" y="7931"/>
                </a:lnTo>
                <a:lnTo>
                  <a:pt x="23913" y="7588"/>
                </a:lnTo>
                <a:lnTo>
                  <a:pt x="23954" y="7265"/>
                </a:lnTo>
                <a:lnTo>
                  <a:pt x="23954" y="6922"/>
                </a:lnTo>
                <a:lnTo>
                  <a:pt x="23954" y="6579"/>
                </a:lnTo>
                <a:lnTo>
                  <a:pt x="23913" y="6236"/>
                </a:lnTo>
                <a:lnTo>
                  <a:pt x="23873" y="5913"/>
                </a:lnTo>
                <a:lnTo>
                  <a:pt x="23792" y="5590"/>
                </a:lnTo>
                <a:lnTo>
                  <a:pt x="23691" y="5267"/>
                </a:lnTo>
                <a:lnTo>
                  <a:pt x="23570" y="4945"/>
                </a:lnTo>
                <a:lnTo>
                  <a:pt x="23429" y="4642"/>
                </a:lnTo>
                <a:lnTo>
                  <a:pt x="23268" y="4339"/>
                </a:lnTo>
                <a:lnTo>
                  <a:pt x="23086" y="4057"/>
                </a:lnTo>
                <a:lnTo>
                  <a:pt x="22844" y="3734"/>
                </a:lnTo>
                <a:lnTo>
                  <a:pt x="22602" y="3451"/>
                </a:lnTo>
                <a:lnTo>
                  <a:pt x="22319" y="3169"/>
                </a:lnTo>
                <a:lnTo>
                  <a:pt x="22016" y="2906"/>
                </a:lnTo>
                <a:lnTo>
                  <a:pt x="21694" y="2684"/>
                </a:lnTo>
                <a:lnTo>
                  <a:pt x="21371" y="2462"/>
                </a:lnTo>
                <a:lnTo>
                  <a:pt x="21048" y="2261"/>
                </a:lnTo>
                <a:lnTo>
                  <a:pt x="20685" y="2079"/>
                </a:lnTo>
                <a:lnTo>
                  <a:pt x="20341" y="1897"/>
                </a:lnTo>
                <a:lnTo>
                  <a:pt x="19978" y="1756"/>
                </a:lnTo>
                <a:lnTo>
                  <a:pt x="19595" y="1595"/>
                </a:lnTo>
                <a:lnTo>
                  <a:pt x="19232" y="1474"/>
                </a:lnTo>
                <a:lnTo>
                  <a:pt x="18465" y="1231"/>
                </a:lnTo>
                <a:lnTo>
                  <a:pt x="17738" y="1030"/>
                </a:lnTo>
                <a:lnTo>
                  <a:pt x="16971" y="848"/>
                </a:lnTo>
                <a:lnTo>
                  <a:pt x="16225" y="687"/>
                </a:lnTo>
                <a:lnTo>
                  <a:pt x="15478" y="545"/>
                </a:lnTo>
                <a:lnTo>
                  <a:pt x="14731" y="404"/>
                </a:lnTo>
                <a:lnTo>
                  <a:pt x="13985" y="283"/>
                </a:lnTo>
                <a:lnTo>
                  <a:pt x="13218" y="202"/>
                </a:lnTo>
                <a:lnTo>
                  <a:pt x="12471" y="122"/>
                </a:lnTo>
                <a:lnTo>
                  <a:pt x="11704" y="61"/>
                </a:lnTo>
                <a:lnTo>
                  <a:pt x="10938" y="21"/>
                </a:lnTo>
                <a:lnTo>
                  <a:pt x="101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34"/>
          <p:cNvSpPr/>
          <p:nvPr/>
        </p:nvSpPr>
        <p:spPr>
          <a:xfrm flipH="1">
            <a:off x="-2092029" y="380207"/>
            <a:ext cx="1145153" cy="459224"/>
          </a:xfrm>
          <a:custGeom>
            <a:rect b="b" l="l" r="r" t="t"/>
            <a:pathLst>
              <a:path extrusionOk="0" h="8214" w="20483">
                <a:moveTo>
                  <a:pt x="0" y="1"/>
                </a:moveTo>
                <a:lnTo>
                  <a:pt x="20" y="182"/>
                </a:lnTo>
                <a:lnTo>
                  <a:pt x="40" y="384"/>
                </a:lnTo>
                <a:lnTo>
                  <a:pt x="141" y="768"/>
                </a:lnTo>
                <a:lnTo>
                  <a:pt x="283" y="1131"/>
                </a:lnTo>
                <a:lnTo>
                  <a:pt x="424" y="1494"/>
                </a:lnTo>
                <a:lnTo>
                  <a:pt x="585" y="1877"/>
                </a:lnTo>
                <a:lnTo>
                  <a:pt x="727" y="2261"/>
                </a:lnTo>
                <a:lnTo>
                  <a:pt x="787" y="2463"/>
                </a:lnTo>
                <a:lnTo>
                  <a:pt x="827" y="2664"/>
                </a:lnTo>
                <a:lnTo>
                  <a:pt x="848" y="2886"/>
                </a:lnTo>
                <a:lnTo>
                  <a:pt x="868" y="3088"/>
                </a:lnTo>
                <a:lnTo>
                  <a:pt x="848" y="3330"/>
                </a:lnTo>
                <a:lnTo>
                  <a:pt x="807" y="3573"/>
                </a:lnTo>
                <a:lnTo>
                  <a:pt x="686" y="4057"/>
                </a:lnTo>
                <a:lnTo>
                  <a:pt x="585" y="4460"/>
                </a:lnTo>
                <a:lnTo>
                  <a:pt x="545" y="4662"/>
                </a:lnTo>
                <a:lnTo>
                  <a:pt x="525" y="4864"/>
                </a:lnTo>
                <a:lnTo>
                  <a:pt x="525" y="5066"/>
                </a:lnTo>
                <a:lnTo>
                  <a:pt x="525" y="5248"/>
                </a:lnTo>
                <a:lnTo>
                  <a:pt x="565" y="5449"/>
                </a:lnTo>
                <a:lnTo>
                  <a:pt x="646" y="5631"/>
                </a:lnTo>
                <a:lnTo>
                  <a:pt x="706" y="5752"/>
                </a:lnTo>
                <a:lnTo>
                  <a:pt x="767" y="5873"/>
                </a:lnTo>
                <a:lnTo>
                  <a:pt x="848" y="5974"/>
                </a:lnTo>
                <a:lnTo>
                  <a:pt x="949" y="6075"/>
                </a:lnTo>
                <a:lnTo>
                  <a:pt x="1049" y="6156"/>
                </a:lnTo>
                <a:lnTo>
                  <a:pt x="1171" y="6236"/>
                </a:lnTo>
                <a:lnTo>
                  <a:pt x="1453" y="6378"/>
                </a:lnTo>
                <a:lnTo>
                  <a:pt x="1756" y="6478"/>
                </a:lnTo>
                <a:lnTo>
                  <a:pt x="2139" y="6559"/>
                </a:lnTo>
                <a:lnTo>
                  <a:pt x="2543" y="6600"/>
                </a:lnTo>
                <a:lnTo>
                  <a:pt x="3007" y="6620"/>
                </a:lnTo>
                <a:lnTo>
                  <a:pt x="4682" y="6600"/>
                </a:lnTo>
                <a:lnTo>
                  <a:pt x="7426" y="6600"/>
                </a:lnTo>
                <a:lnTo>
                  <a:pt x="8334" y="6640"/>
                </a:lnTo>
                <a:lnTo>
                  <a:pt x="9243" y="6721"/>
                </a:lnTo>
                <a:lnTo>
                  <a:pt x="10151" y="6822"/>
                </a:lnTo>
                <a:lnTo>
                  <a:pt x="10595" y="6902"/>
                </a:lnTo>
                <a:lnTo>
                  <a:pt x="11059" y="6983"/>
                </a:lnTo>
                <a:lnTo>
                  <a:pt x="11503" y="7084"/>
                </a:lnTo>
                <a:lnTo>
                  <a:pt x="11927" y="7205"/>
                </a:lnTo>
                <a:lnTo>
                  <a:pt x="12512" y="7387"/>
                </a:lnTo>
                <a:lnTo>
                  <a:pt x="13077" y="7568"/>
                </a:lnTo>
                <a:lnTo>
                  <a:pt x="13803" y="7790"/>
                </a:lnTo>
                <a:lnTo>
                  <a:pt x="14167" y="7911"/>
                </a:lnTo>
                <a:lnTo>
                  <a:pt x="14550" y="8012"/>
                </a:lnTo>
                <a:lnTo>
                  <a:pt x="14913" y="8093"/>
                </a:lnTo>
                <a:lnTo>
                  <a:pt x="15297" y="8153"/>
                </a:lnTo>
                <a:lnTo>
                  <a:pt x="15680" y="8194"/>
                </a:lnTo>
                <a:lnTo>
                  <a:pt x="16063" y="8214"/>
                </a:lnTo>
                <a:lnTo>
                  <a:pt x="16427" y="8214"/>
                </a:lnTo>
                <a:lnTo>
                  <a:pt x="16770" y="8174"/>
                </a:lnTo>
                <a:lnTo>
                  <a:pt x="17093" y="8113"/>
                </a:lnTo>
                <a:lnTo>
                  <a:pt x="17415" y="8032"/>
                </a:lnTo>
                <a:lnTo>
                  <a:pt x="17738" y="7931"/>
                </a:lnTo>
                <a:lnTo>
                  <a:pt x="18061" y="7810"/>
                </a:lnTo>
                <a:lnTo>
                  <a:pt x="18364" y="7649"/>
                </a:lnTo>
                <a:lnTo>
                  <a:pt x="18646" y="7488"/>
                </a:lnTo>
                <a:lnTo>
                  <a:pt x="18929" y="7306"/>
                </a:lnTo>
                <a:lnTo>
                  <a:pt x="19191" y="7104"/>
                </a:lnTo>
                <a:lnTo>
                  <a:pt x="19454" y="6902"/>
                </a:lnTo>
                <a:lnTo>
                  <a:pt x="19696" y="6660"/>
                </a:lnTo>
                <a:lnTo>
                  <a:pt x="19918" y="6418"/>
                </a:lnTo>
                <a:lnTo>
                  <a:pt x="20120" y="6156"/>
                </a:lnTo>
                <a:lnTo>
                  <a:pt x="20321" y="5873"/>
                </a:lnTo>
                <a:lnTo>
                  <a:pt x="20483" y="5570"/>
                </a:lnTo>
                <a:lnTo>
                  <a:pt x="20402" y="5550"/>
                </a:lnTo>
                <a:lnTo>
                  <a:pt x="20241" y="5833"/>
                </a:lnTo>
                <a:lnTo>
                  <a:pt x="20059" y="6095"/>
                </a:lnTo>
                <a:lnTo>
                  <a:pt x="19857" y="6357"/>
                </a:lnTo>
                <a:lnTo>
                  <a:pt x="19635" y="6600"/>
                </a:lnTo>
                <a:lnTo>
                  <a:pt x="19393" y="6842"/>
                </a:lnTo>
                <a:lnTo>
                  <a:pt x="19151" y="7044"/>
                </a:lnTo>
                <a:lnTo>
                  <a:pt x="18889" y="7245"/>
                </a:lnTo>
                <a:lnTo>
                  <a:pt x="18606" y="7427"/>
                </a:lnTo>
                <a:lnTo>
                  <a:pt x="18324" y="7588"/>
                </a:lnTo>
                <a:lnTo>
                  <a:pt x="18021" y="7730"/>
                </a:lnTo>
                <a:lnTo>
                  <a:pt x="17718" y="7851"/>
                </a:lnTo>
                <a:lnTo>
                  <a:pt x="17395" y="7952"/>
                </a:lnTo>
                <a:lnTo>
                  <a:pt x="17072" y="8032"/>
                </a:lnTo>
                <a:lnTo>
                  <a:pt x="16750" y="8093"/>
                </a:lnTo>
                <a:lnTo>
                  <a:pt x="16427" y="8133"/>
                </a:lnTo>
                <a:lnTo>
                  <a:pt x="16063" y="8133"/>
                </a:lnTo>
                <a:lnTo>
                  <a:pt x="15680" y="8113"/>
                </a:lnTo>
                <a:lnTo>
                  <a:pt x="15317" y="8073"/>
                </a:lnTo>
                <a:lnTo>
                  <a:pt x="14933" y="8012"/>
                </a:lnTo>
                <a:lnTo>
                  <a:pt x="14550" y="7931"/>
                </a:lnTo>
                <a:lnTo>
                  <a:pt x="14187" y="7831"/>
                </a:lnTo>
                <a:lnTo>
                  <a:pt x="13823" y="7730"/>
                </a:lnTo>
                <a:lnTo>
                  <a:pt x="13097" y="7488"/>
                </a:lnTo>
                <a:lnTo>
                  <a:pt x="12532" y="7306"/>
                </a:lnTo>
                <a:lnTo>
                  <a:pt x="11947" y="7124"/>
                </a:lnTo>
                <a:lnTo>
                  <a:pt x="11523" y="7003"/>
                </a:lnTo>
                <a:lnTo>
                  <a:pt x="11059" y="6902"/>
                </a:lnTo>
                <a:lnTo>
                  <a:pt x="10615" y="6822"/>
                </a:lnTo>
                <a:lnTo>
                  <a:pt x="10171" y="6741"/>
                </a:lnTo>
                <a:lnTo>
                  <a:pt x="9263" y="6640"/>
                </a:lnTo>
                <a:lnTo>
                  <a:pt x="8355" y="6559"/>
                </a:lnTo>
                <a:lnTo>
                  <a:pt x="7426" y="6519"/>
                </a:lnTo>
                <a:lnTo>
                  <a:pt x="4682" y="6519"/>
                </a:lnTo>
                <a:lnTo>
                  <a:pt x="3007" y="6539"/>
                </a:lnTo>
                <a:lnTo>
                  <a:pt x="2563" y="6519"/>
                </a:lnTo>
                <a:lnTo>
                  <a:pt x="2159" y="6478"/>
                </a:lnTo>
                <a:lnTo>
                  <a:pt x="1796" y="6398"/>
                </a:lnTo>
                <a:lnTo>
                  <a:pt x="1493" y="6297"/>
                </a:lnTo>
                <a:lnTo>
                  <a:pt x="1231" y="6176"/>
                </a:lnTo>
                <a:lnTo>
                  <a:pt x="1110" y="6095"/>
                </a:lnTo>
                <a:lnTo>
                  <a:pt x="1009" y="6014"/>
                </a:lnTo>
                <a:lnTo>
                  <a:pt x="928" y="5913"/>
                </a:lnTo>
                <a:lnTo>
                  <a:pt x="848" y="5833"/>
                </a:lnTo>
                <a:lnTo>
                  <a:pt x="767" y="5712"/>
                </a:lnTo>
                <a:lnTo>
                  <a:pt x="706" y="5611"/>
                </a:lnTo>
                <a:lnTo>
                  <a:pt x="646" y="5429"/>
                </a:lnTo>
                <a:lnTo>
                  <a:pt x="606" y="5248"/>
                </a:lnTo>
                <a:lnTo>
                  <a:pt x="606" y="5046"/>
                </a:lnTo>
                <a:lnTo>
                  <a:pt x="606" y="4864"/>
                </a:lnTo>
                <a:lnTo>
                  <a:pt x="626" y="4662"/>
                </a:lnTo>
                <a:lnTo>
                  <a:pt x="666" y="4481"/>
                </a:lnTo>
                <a:lnTo>
                  <a:pt x="767" y="4077"/>
                </a:lnTo>
                <a:lnTo>
                  <a:pt x="888" y="3593"/>
                </a:lnTo>
                <a:lnTo>
                  <a:pt x="928" y="3330"/>
                </a:lnTo>
                <a:lnTo>
                  <a:pt x="949" y="3088"/>
                </a:lnTo>
                <a:lnTo>
                  <a:pt x="928" y="2866"/>
                </a:lnTo>
                <a:lnTo>
                  <a:pt x="908" y="2664"/>
                </a:lnTo>
                <a:lnTo>
                  <a:pt x="868" y="2463"/>
                </a:lnTo>
                <a:lnTo>
                  <a:pt x="807" y="2261"/>
                </a:lnTo>
                <a:lnTo>
                  <a:pt x="666" y="1857"/>
                </a:lnTo>
                <a:lnTo>
                  <a:pt x="505" y="1454"/>
                </a:lnTo>
                <a:lnTo>
                  <a:pt x="363" y="1090"/>
                </a:lnTo>
                <a:lnTo>
                  <a:pt x="222" y="727"/>
                </a:lnTo>
                <a:lnTo>
                  <a:pt x="121" y="364"/>
                </a:lnTo>
                <a:lnTo>
                  <a:pt x="101" y="182"/>
                </a:lnTo>
                <a:lnTo>
                  <a:pt x="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34"/>
          <p:cNvSpPr/>
          <p:nvPr/>
        </p:nvSpPr>
        <p:spPr>
          <a:xfrm flipH="1">
            <a:off x="-2068376" y="155687"/>
            <a:ext cx="886861" cy="530339"/>
          </a:xfrm>
          <a:custGeom>
            <a:rect b="b" l="l" r="r" t="t"/>
            <a:pathLst>
              <a:path extrusionOk="0" h="9486" w="15863">
                <a:moveTo>
                  <a:pt x="4117" y="82"/>
                </a:moveTo>
                <a:lnTo>
                  <a:pt x="4581" y="122"/>
                </a:lnTo>
                <a:lnTo>
                  <a:pt x="5025" y="162"/>
                </a:lnTo>
                <a:lnTo>
                  <a:pt x="5429" y="223"/>
                </a:lnTo>
                <a:lnTo>
                  <a:pt x="6176" y="344"/>
                </a:lnTo>
                <a:lnTo>
                  <a:pt x="6741" y="465"/>
                </a:lnTo>
                <a:lnTo>
                  <a:pt x="7427" y="626"/>
                </a:lnTo>
                <a:lnTo>
                  <a:pt x="8113" y="788"/>
                </a:lnTo>
                <a:lnTo>
                  <a:pt x="8799" y="990"/>
                </a:lnTo>
                <a:lnTo>
                  <a:pt x="9485" y="1171"/>
                </a:lnTo>
                <a:lnTo>
                  <a:pt x="10171" y="1393"/>
                </a:lnTo>
                <a:lnTo>
                  <a:pt x="10837" y="1615"/>
                </a:lnTo>
                <a:lnTo>
                  <a:pt x="11503" y="1857"/>
                </a:lnTo>
                <a:lnTo>
                  <a:pt x="12169" y="2100"/>
                </a:lnTo>
                <a:lnTo>
                  <a:pt x="12815" y="2382"/>
                </a:lnTo>
                <a:lnTo>
                  <a:pt x="13158" y="2523"/>
                </a:lnTo>
                <a:lnTo>
                  <a:pt x="13481" y="2705"/>
                </a:lnTo>
                <a:lnTo>
                  <a:pt x="13824" y="2887"/>
                </a:lnTo>
                <a:lnTo>
                  <a:pt x="14127" y="3109"/>
                </a:lnTo>
                <a:lnTo>
                  <a:pt x="14429" y="3331"/>
                </a:lnTo>
                <a:lnTo>
                  <a:pt x="14712" y="3593"/>
                </a:lnTo>
                <a:lnTo>
                  <a:pt x="14954" y="3875"/>
                </a:lnTo>
                <a:lnTo>
                  <a:pt x="15176" y="4158"/>
                </a:lnTo>
                <a:lnTo>
                  <a:pt x="15358" y="4481"/>
                </a:lnTo>
                <a:lnTo>
                  <a:pt x="15519" y="4804"/>
                </a:lnTo>
                <a:lnTo>
                  <a:pt x="15620" y="5127"/>
                </a:lnTo>
                <a:lnTo>
                  <a:pt x="15721" y="5490"/>
                </a:lnTo>
                <a:lnTo>
                  <a:pt x="15761" y="5833"/>
                </a:lnTo>
                <a:lnTo>
                  <a:pt x="15781" y="6176"/>
                </a:lnTo>
                <a:lnTo>
                  <a:pt x="15741" y="6539"/>
                </a:lnTo>
                <a:lnTo>
                  <a:pt x="15680" y="6902"/>
                </a:lnTo>
                <a:lnTo>
                  <a:pt x="15580" y="7246"/>
                </a:lnTo>
                <a:lnTo>
                  <a:pt x="15438" y="7589"/>
                </a:lnTo>
                <a:lnTo>
                  <a:pt x="15257" y="7891"/>
                </a:lnTo>
                <a:lnTo>
                  <a:pt x="15055" y="8174"/>
                </a:lnTo>
                <a:lnTo>
                  <a:pt x="14813" y="8436"/>
                </a:lnTo>
                <a:lnTo>
                  <a:pt x="14550" y="8678"/>
                </a:lnTo>
                <a:lnTo>
                  <a:pt x="14389" y="8799"/>
                </a:lnTo>
                <a:lnTo>
                  <a:pt x="14207" y="8900"/>
                </a:lnTo>
                <a:lnTo>
                  <a:pt x="14026" y="8981"/>
                </a:lnTo>
                <a:lnTo>
                  <a:pt x="13844" y="9082"/>
                </a:lnTo>
                <a:lnTo>
                  <a:pt x="13481" y="9203"/>
                </a:lnTo>
                <a:lnTo>
                  <a:pt x="13097" y="9304"/>
                </a:lnTo>
                <a:lnTo>
                  <a:pt x="12734" y="9364"/>
                </a:lnTo>
                <a:lnTo>
                  <a:pt x="12371" y="9385"/>
                </a:lnTo>
                <a:lnTo>
                  <a:pt x="12028" y="9405"/>
                </a:lnTo>
                <a:lnTo>
                  <a:pt x="11725" y="9385"/>
                </a:lnTo>
                <a:lnTo>
                  <a:pt x="11362" y="9364"/>
                </a:lnTo>
                <a:lnTo>
                  <a:pt x="10999" y="9324"/>
                </a:lnTo>
                <a:lnTo>
                  <a:pt x="10615" y="9264"/>
                </a:lnTo>
                <a:lnTo>
                  <a:pt x="10272" y="9183"/>
                </a:lnTo>
                <a:lnTo>
                  <a:pt x="9546" y="9021"/>
                </a:lnTo>
                <a:lnTo>
                  <a:pt x="8839" y="8840"/>
                </a:lnTo>
                <a:lnTo>
                  <a:pt x="7810" y="8577"/>
                </a:lnTo>
                <a:lnTo>
                  <a:pt x="7306" y="8476"/>
                </a:lnTo>
                <a:lnTo>
                  <a:pt x="6781" y="8376"/>
                </a:lnTo>
                <a:lnTo>
                  <a:pt x="6055" y="8295"/>
                </a:lnTo>
                <a:lnTo>
                  <a:pt x="5328" y="8234"/>
                </a:lnTo>
                <a:lnTo>
                  <a:pt x="4622" y="8214"/>
                </a:lnTo>
                <a:lnTo>
                  <a:pt x="3895" y="8214"/>
                </a:lnTo>
                <a:lnTo>
                  <a:pt x="2866" y="8194"/>
                </a:lnTo>
                <a:lnTo>
                  <a:pt x="2341" y="8174"/>
                </a:lnTo>
                <a:lnTo>
                  <a:pt x="1837" y="8133"/>
                </a:lnTo>
                <a:lnTo>
                  <a:pt x="1393" y="8073"/>
                </a:lnTo>
                <a:lnTo>
                  <a:pt x="1171" y="8033"/>
                </a:lnTo>
                <a:lnTo>
                  <a:pt x="969" y="7972"/>
                </a:lnTo>
                <a:lnTo>
                  <a:pt x="767" y="7871"/>
                </a:lnTo>
                <a:lnTo>
                  <a:pt x="586" y="7770"/>
                </a:lnTo>
                <a:lnTo>
                  <a:pt x="404" y="7629"/>
                </a:lnTo>
                <a:lnTo>
                  <a:pt x="283" y="7467"/>
                </a:lnTo>
                <a:lnTo>
                  <a:pt x="223" y="7367"/>
                </a:lnTo>
                <a:lnTo>
                  <a:pt x="162" y="7246"/>
                </a:lnTo>
                <a:lnTo>
                  <a:pt x="101" y="7024"/>
                </a:lnTo>
                <a:lnTo>
                  <a:pt x="81" y="6802"/>
                </a:lnTo>
                <a:lnTo>
                  <a:pt x="101" y="6580"/>
                </a:lnTo>
                <a:lnTo>
                  <a:pt x="142" y="6337"/>
                </a:lnTo>
                <a:lnTo>
                  <a:pt x="182" y="6095"/>
                </a:lnTo>
                <a:lnTo>
                  <a:pt x="323" y="5611"/>
                </a:lnTo>
                <a:lnTo>
                  <a:pt x="445" y="5248"/>
                </a:lnTo>
                <a:lnTo>
                  <a:pt x="525" y="4905"/>
                </a:lnTo>
                <a:lnTo>
                  <a:pt x="545" y="4723"/>
                </a:lnTo>
                <a:lnTo>
                  <a:pt x="566" y="4562"/>
                </a:lnTo>
                <a:lnTo>
                  <a:pt x="586" y="4380"/>
                </a:lnTo>
                <a:lnTo>
                  <a:pt x="566" y="4218"/>
                </a:lnTo>
                <a:lnTo>
                  <a:pt x="485" y="3795"/>
                </a:lnTo>
                <a:lnTo>
                  <a:pt x="384" y="3391"/>
                </a:lnTo>
                <a:lnTo>
                  <a:pt x="263" y="2887"/>
                </a:lnTo>
                <a:lnTo>
                  <a:pt x="223" y="2644"/>
                </a:lnTo>
                <a:lnTo>
                  <a:pt x="182" y="2382"/>
                </a:lnTo>
                <a:lnTo>
                  <a:pt x="202" y="2140"/>
                </a:lnTo>
                <a:lnTo>
                  <a:pt x="243" y="1898"/>
                </a:lnTo>
                <a:lnTo>
                  <a:pt x="323" y="1656"/>
                </a:lnTo>
                <a:lnTo>
                  <a:pt x="445" y="1393"/>
                </a:lnTo>
                <a:lnTo>
                  <a:pt x="566" y="1212"/>
                </a:lnTo>
                <a:lnTo>
                  <a:pt x="707" y="1050"/>
                </a:lnTo>
                <a:lnTo>
                  <a:pt x="868" y="889"/>
                </a:lnTo>
                <a:lnTo>
                  <a:pt x="1030" y="748"/>
                </a:lnTo>
                <a:lnTo>
                  <a:pt x="1211" y="626"/>
                </a:lnTo>
                <a:lnTo>
                  <a:pt x="1393" y="526"/>
                </a:lnTo>
                <a:lnTo>
                  <a:pt x="1595" y="425"/>
                </a:lnTo>
                <a:lnTo>
                  <a:pt x="1797" y="344"/>
                </a:lnTo>
                <a:lnTo>
                  <a:pt x="2019" y="283"/>
                </a:lnTo>
                <a:lnTo>
                  <a:pt x="2241" y="223"/>
                </a:lnTo>
                <a:lnTo>
                  <a:pt x="2705" y="142"/>
                </a:lnTo>
                <a:lnTo>
                  <a:pt x="3189" y="82"/>
                </a:lnTo>
                <a:close/>
                <a:moveTo>
                  <a:pt x="3552" y="1"/>
                </a:moveTo>
                <a:lnTo>
                  <a:pt x="3088" y="21"/>
                </a:lnTo>
                <a:lnTo>
                  <a:pt x="2604" y="61"/>
                </a:lnTo>
                <a:lnTo>
                  <a:pt x="2160" y="162"/>
                </a:lnTo>
                <a:lnTo>
                  <a:pt x="1938" y="223"/>
                </a:lnTo>
                <a:lnTo>
                  <a:pt x="1716" y="283"/>
                </a:lnTo>
                <a:lnTo>
                  <a:pt x="1514" y="384"/>
                </a:lnTo>
                <a:lnTo>
                  <a:pt x="1312" y="465"/>
                </a:lnTo>
                <a:lnTo>
                  <a:pt x="1131" y="586"/>
                </a:lnTo>
                <a:lnTo>
                  <a:pt x="949" y="707"/>
                </a:lnTo>
                <a:lnTo>
                  <a:pt x="788" y="848"/>
                </a:lnTo>
                <a:lnTo>
                  <a:pt x="646" y="990"/>
                </a:lnTo>
                <a:lnTo>
                  <a:pt x="505" y="1171"/>
                </a:lnTo>
                <a:lnTo>
                  <a:pt x="384" y="1353"/>
                </a:lnTo>
                <a:lnTo>
                  <a:pt x="243" y="1615"/>
                </a:lnTo>
                <a:lnTo>
                  <a:pt x="162" y="1878"/>
                </a:lnTo>
                <a:lnTo>
                  <a:pt x="122" y="2140"/>
                </a:lnTo>
                <a:lnTo>
                  <a:pt x="101" y="2382"/>
                </a:lnTo>
                <a:lnTo>
                  <a:pt x="142" y="2644"/>
                </a:lnTo>
                <a:lnTo>
                  <a:pt x="182" y="2887"/>
                </a:lnTo>
                <a:lnTo>
                  <a:pt x="303" y="3411"/>
                </a:lnTo>
                <a:lnTo>
                  <a:pt x="404" y="3815"/>
                </a:lnTo>
                <a:lnTo>
                  <a:pt x="485" y="4218"/>
                </a:lnTo>
                <a:lnTo>
                  <a:pt x="505" y="4380"/>
                </a:lnTo>
                <a:lnTo>
                  <a:pt x="485" y="4541"/>
                </a:lnTo>
                <a:lnTo>
                  <a:pt x="445" y="4884"/>
                </a:lnTo>
                <a:lnTo>
                  <a:pt x="364" y="5227"/>
                </a:lnTo>
                <a:lnTo>
                  <a:pt x="263" y="5591"/>
                </a:lnTo>
                <a:lnTo>
                  <a:pt x="101" y="6075"/>
                </a:lnTo>
                <a:lnTo>
                  <a:pt x="61" y="6337"/>
                </a:lnTo>
                <a:lnTo>
                  <a:pt x="21" y="6580"/>
                </a:lnTo>
                <a:lnTo>
                  <a:pt x="1" y="6822"/>
                </a:lnTo>
                <a:lnTo>
                  <a:pt x="41" y="7064"/>
                </a:lnTo>
                <a:lnTo>
                  <a:pt x="101" y="7286"/>
                </a:lnTo>
                <a:lnTo>
                  <a:pt x="142" y="7387"/>
                </a:lnTo>
                <a:lnTo>
                  <a:pt x="202" y="7508"/>
                </a:lnTo>
                <a:lnTo>
                  <a:pt x="344" y="7689"/>
                </a:lnTo>
                <a:lnTo>
                  <a:pt x="525" y="7831"/>
                </a:lnTo>
                <a:lnTo>
                  <a:pt x="727" y="7952"/>
                </a:lnTo>
                <a:lnTo>
                  <a:pt x="929" y="8033"/>
                </a:lnTo>
                <a:lnTo>
                  <a:pt x="1151" y="8113"/>
                </a:lnTo>
                <a:lnTo>
                  <a:pt x="1373" y="8154"/>
                </a:lnTo>
                <a:lnTo>
                  <a:pt x="1817" y="8214"/>
                </a:lnTo>
                <a:lnTo>
                  <a:pt x="2341" y="8255"/>
                </a:lnTo>
                <a:lnTo>
                  <a:pt x="2866" y="8275"/>
                </a:lnTo>
                <a:lnTo>
                  <a:pt x="3895" y="8295"/>
                </a:lnTo>
                <a:lnTo>
                  <a:pt x="4602" y="8295"/>
                </a:lnTo>
                <a:lnTo>
                  <a:pt x="5328" y="8315"/>
                </a:lnTo>
                <a:lnTo>
                  <a:pt x="6055" y="8376"/>
                </a:lnTo>
                <a:lnTo>
                  <a:pt x="6761" y="8456"/>
                </a:lnTo>
                <a:lnTo>
                  <a:pt x="7286" y="8557"/>
                </a:lnTo>
                <a:lnTo>
                  <a:pt x="7790" y="8658"/>
                </a:lnTo>
                <a:lnTo>
                  <a:pt x="8819" y="8920"/>
                </a:lnTo>
                <a:lnTo>
                  <a:pt x="9526" y="9102"/>
                </a:lnTo>
                <a:lnTo>
                  <a:pt x="10252" y="9264"/>
                </a:lnTo>
                <a:lnTo>
                  <a:pt x="10615" y="9344"/>
                </a:lnTo>
                <a:lnTo>
                  <a:pt x="10979" y="9385"/>
                </a:lnTo>
                <a:lnTo>
                  <a:pt x="11342" y="9445"/>
                </a:lnTo>
                <a:lnTo>
                  <a:pt x="11725" y="9465"/>
                </a:lnTo>
                <a:lnTo>
                  <a:pt x="12048" y="9485"/>
                </a:lnTo>
                <a:lnTo>
                  <a:pt x="12351" y="9465"/>
                </a:lnTo>
                <a:lnTo>
                  <a:pt x="12674" y="9445"/>
                </a:lnTo>
                <a:lnTo>
                  <a:pt x="12997" y="9405"/>
                </a:lnTo>
                <a:lnTo>
                  <a:pt x="13319" y="9324"/>
                </a:lnTo>
                <a:lnTo>
                  <a:pt x="13662" y="9223"/>
                </a:lnTo>
                <a:lnTo>
                  <a:pt x="13985" y="9102"/>
                </a:lnTo>
                <a:lnTo>
                  <a:pt x="14288" y="8941"/>
                </a:lnTo>
                <a:lnTo>
                  <a:pt x="14591" y="8739"/>
                </a:lnTo>
                <a:lnTo>
                  <a:pt x="14873" y="8497"/>
                </a:lnTo>
                <a:lnTo>
                  <a:pt x="15115" y="8234"/>
                </a:lnTo>
                <a:lnTo>
                  <a:pt x="15337" y="7932"/>
                </a:lnTo>
                <a:lnTo>
                  <a:pt x="15499" y="7609"/>
                </a:lnTo>
                <a:lnTo>
                  <a:pt x="15660" y="7286"/>
                </a:lnTo>
                <a:lnTo>
                  <a:pt x="15761" y="6923"/>
                </a:lnTo>
                <a:lnTo>
                  <a:pt x="15822" y="6559"/>
                </a:lnTo>
                <a:lnTo>
                  <a:pt x="15862" y="6176"/>
                </a:lnTo>
                <a:lnTo>
                  <a:pt x="15842" y="5833"/>
                </a:lnTo>
                <a:lnTo>
                  <a:pt x="15802" y="5470"/>
                </a:lnTo>
                <a:lnTo>
                  <a:pt x="15701" y="5106"/>
                </a:lnTo>
                <a:lnTo>
                  <a:pt x="15580" y="4763"/>
                </a:lnTo>
                <a:lnTo>
                  <a:pt x="15418" y="4440"/>
                </a:lnTo>
                <a:lnTo>
                  <a:pt x="15236" y="4118"/>
                </a:lnTo>
                <a:lnTo>
                  <a:pt x="15015" y="3815"/>
                </a:lnTo>
                <a:lnTo>
                  <a:pt x="14772" y="3532"/>
                </a:lnTo>
                <a:lnTo>
                  <a:pt x="14490" y="3270"/>
                </a:lnTo>
                <a:lnTo>
                  <a:pt x="14187" y="3028"/>
                </a:lnTo>
                <a:lnTo>
                  <a:pt x="13864" y="2826"/>
                </a:lnTo>
                <a:lnTo>
                  <a:pt x="13541" y="2624"/>
                </a:lnTo>
                <a:lnTo>
                  <a:pt x="13198" y="2463"/>
                </a:lnTo>
                <a:lnTo>
                  <a:pt x="12855" y="2301"/>
                </a:lnTo>
                <a:lnTo>
                  <a:pt x="12189" y="2039"/>
                </a:lnTo>
                <a:lnTo>
                  <a:pt x="11523" y="1777"/>
                </a:lnTo>
                <a:lnTo>
                  <a:pt x="10857" y="1535"/>
                </a:lnTo>
                <a:lnTo>
                  <a:pt x="10191" y="1313"/>
                </a:lnTo>
                <a:lnTo>
                  <a:pt x="9505" y="1111"/>
                </a:lnTo>
                <a:lnTo>
                  <a:pt x="8819" y="909"/>
                </a:lnTo>
                <a:lnTo>
                  <a:pt x="8133" y="707"/>
                </a:lnTo>
                <a:lnTo>
                  <a:pt x="7447" y="546"/>
                </a:lnTo>
                <a:lnTo>
                  <a:pt x="6761" y="384"/>
                </a:lnTo>
                <a:lnTo>
                  <a:pt x="6176" y="263"/>
                </a:lnTo>
                <a:lnTo>
                  <a:pt x="5389" y="142"/>
                </a:lnTo>
                <a:lnTo>
                  <a:pt x="4965" y="82"/>
                </a:lnTo>
                <a:lnTo>
                  <a:pt x="4501" y="21"/>
                </a:lnTo>
                <a:lnTo>
                  <a:pt x="40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34"/>
          <p:cNvSpPr/>
          <p:nvPr/>
        </p:nvSpPr>
        <p:spPr>
          <a:xfrm flipH="1">
            <a:off x="-2048022" y="183920"/>
            <a:ext cx="669045" cy="364461"/>
          </a:xfrm>
          <a:custGeom>
            <a:rect b="b" l="l" r="r" t="t"/>
            <a:pathLst>
              <a:path extrusionOk="0" h="6519" w="11967">
                <a:moveTo>
                  <a:pt x="6216" y="81"/>
                </a:moveTo>
                <a:lnTo>
                  <a:pt x="6720" y="121"/>
                </a:lnTo>
                <a:lnTo>
                  <a:pt x="7204" y="202"/>
                </a:lnTo>
                <a:lnTo>
                  <a:pt x="7709" y="283"/>
                </a:lnTo>
                <a:lnTo>
                  <a:pt x="8173" y="404"/>
                </a:lnTo>
                <a:lnTo>
                  <a:pt x="8657" y="565"/>
                </a:lnTo>
                <a:lnTo>
                  <a:pt x="9121" y="727"/>
                </a:lnTo>
                <a:lnTo>
                  <a:pt x="9565" y="929"/>
                </a:lnTo>
                <a:lnTo>
                  <a:pt x="9868" y="1090"/>
                </a:lnTo>
                <a:lnTo>
                  <a:pt x="10171" y="1272"/>
                </a:lnTo>
                <a:lnTo>
                  <a:pt x="10433" y="1433"/>
                </a:lnTo>
                <a:lnTo>
                  <a:pt x="10675" y="1615"/>
                </a:lnTo>
                <a:lnTo>
                  <a:pt x="10897" y="1796"/>
                </a:lnTo>
                <a:lnTo>
                  <a:pt x="11099" y="1998"/>
                </a:lnTo>
                <a:lnTo>
                  <a:pt x="11261" y="2200"/>
                </a:lnTo>
                <a:lnTo>
                  <a:pt x="11422" y="2402"/>
                </a:lnTo>
                <a:lnTo>
                  <a:pt x="11583" y="2684"/>
                </a:lnTo>
                <a:lnTo>
                  <a:pt x="11725" y="2967"/>
                </a:lnTo>
                <a:lnTo>
                  <a:pt x="11805" y="3270"/>
                </a:lnTo>
                <a:lnTo>
                  <a:pt x="11866" y="3552"/>
                </a:lnTo>
                <a:lnTo>
                  <a:pt x="11886" y="3855"/>
                </a:lnTo>
                <a:lnTo>
                  <a:pt x="11866" y="4137"/>
                </a:lnTo>
                <a:lnTo>
                  <a:pt x="11805" y="4420"/>
                </a:lnTo>
                <a:lnTo>
                  <a:pt x="11725" y="4662"/>
                </a:lnTo>
                <a:lnTo>
                  <a:pt x="11644" y="4823"/>
                </a:lnTo>
                <a:lnTo>
                  <a:pt x="11543" y="4965"/>
                </a:lnTo>
                <a:lnTo>
                  <a:pt x="11442" y="5106"/>
                </a:lnTo>
                <a:lnTo>
                  <a:pt x="11321" y="5247"/>
                </a:lnTo>
                <a:lnTo>
                  <a:pt x="11180" y="5388"/>
                </a:lnTo>
                <a:lnTo>
                  <a:pt x="11039" y="5510"/>
                </a:lnTo>
                <a:lnTo>
                  <a:pt x="10877" y="5631"/>
                </a:lnTo>
                <a:lnTo>
                  <a:pt x="10695" y="5752"/>
                </a:lnTo>
                <a:lnTo>
                  <a:pt x="10494" y="5853"/>
                </a:lnTo>
                <a:lnTo>
                  <a:pt x="10292" y="5953"/>
                </a:lnTo>
                <a:lnTo>
                  <a:pt x="10070" y="6054"/>
                </a:lnTo>
                <a:lnTo>
                  <a:pt x="9848" y="6135"/>
                </a:lnTo>
                <a:lnTo>
                  <a:pt x="9606" y="6216"/>
                </a:lnTo>
                <a:lnTo>
                  <a:pt x="9364" y="6276"/>
                </a:lnTo>
                <a:lnTo>
                  <a:pt x="8859" y="6377"/>
                </a:lnTo>
                <a:lnTo>
                  <a:pt x="8314" y="6438"/>
                </a:lnTo>
                <a:lnTo>
                  <a:pt x="7729" y="6438"/>
                </a:lnTo>
                <a:lnTo>
                  <a:pt x="7103" y="6418"/>
                </a:lnTo>
                <a:lnTo>
                  <a:pt x="6438" y="6357"/>
                </a:lnTo>
                <a:lnTo>
                  <a:pt x="5731" y="6256"/>
                </a:lnTo>
                <a:lnTo>
                  <a:pt x="5025" y="6115"/>
                </a:lnTo>
                <a:lnTo>
                  <a:pt x="4339" y="5953"/>
                </a:lnTo>
                <a:lnTo>
                  <a:pt x="3653" y="5772"/>
                </a:lnTo>
                <a:lnTo>
                  <a:pt x="2987" y="5550"/>
                </a:lnTo>
                <a:lnTo>
                  <a:pt x="2321" y="5308"/>
                </a:lnTo>
                <a:lnTo>
                  <a:pt x="1655" y="5025"/>
                </a:lnTo>
                <a:lnTo>
                  <a:pt x="1009" y="4722"/>
                </a:lnTo>
                <a:lnTo>
                  <a:pt x="787" y="4581"/>
                </a:lnTo>
                <a:lnTo>
                  <a:pt x="585" y="4460"/>
                </a:lnTo>
                <a:lnTo>
                  <a:pt x="424" y="4299"/>
                </a:lnTo>
                <a:lnTo>
                  <a:pt x="283" y="4137"/>
                </a:lnTo>
                <a:lnTo>
                  <a:pt x="182" y="3956"/>
                </a:lnTo>
                <a:lnTo>
                  <a:pt x="121" y="3754"/>
                </a:lnTo>
                <a:lnTo>
                  <a:pt x="81" y="3552"/>
                </a:lnTo>
                <a:lnTo>
                  <a:pt x="81" y="3350"/>
                </a:lnTo>
                <a:lnTo>
                  <a:pt x="101" y="3148"/>
                </a:lnTo>
                <a:lnTo>
                  <a:pt x="141" y="2947"/>
                </a:lnTo>
                <a:lnTo>
                  <a:pt x="222" y="2745"/>
                </a:lnTo>
                <a:lnTo>
                  <a:pt x="303" y="2543"/>
                </a:lnTo>
                <a:lnTo>
                  <a:pt x="424" y="2341"/>
                </a:lnTo>
                <a:lnTo>
                  <a:pt x="545" y="2139"/>
                </a:lnTo>
                <a:lnTo>
                  <a:pt x="686" y="1958"/>
                </a:lnTo>
                <a:lnTo>
                  <a:pt x="827" y="1776"/>
                </a:lnTo>
                <a:lnTo>
                  <a:pt x="989" y="1595"/>
                </a:lnTo>
                <a:lnTo>
                  <a:pt x="1171" y="1433"/>
                </a:lnTo>
                <a:lnTo>
                  <a:pt x="1352" y="1272"/>
                </a:lnTo>
                <a:lnTo>
                  <a:pt x="1534" y="1130"/>
                </a:lnTo>
                <a:lnTo>
                  <a:pt x="1715" y="1009"/>
                </a:lnTo>
                <a:lnTo>
                  <a:pt x="1917" y="888"/>
                </a:lnTo>
                <a:lnTo>
                  <a:pt x="2099" y="787"/>
                </a:lnTo>
                <a:lnTo>
                  <a:pt x="2301" y="707"/>
                </a:lnTo>
                <a:lnTo>
                  <a:pt x="2724" y="565"/>
                </a:lnTo>
                <a:lnTo>
                  <a:pt x="3148" y="424"/>
                </a:lnTo>
                <a:lnTo>
                  <a:pt x="3572" y="323"/>
                </a:lnTo>
                <a:lnTo>
                  <a:pt x="3996" y="222"/>
                </a:lnTo>
                <a:lnTo>
                  <a:pt x="4419" y="162"/>
                </a:lnTo>
                <a:lnTo>
                  <a:pt x="4863" y="121"/>
                </a:lnTo>
                <a:lnTo>
                  <a:pt x="5287" y="81"/>
                </a:lnTo>
                <a:close/>
                <a:moveTo>
                  <a:pt x="5550" y="0"/>
                </a:moveTo>
                <a:lnTo>
                  <a:pt x="5085" y="21"/>
                </a:lnTo>
                <a:lnTo>
                  <a:pt x="4601" y="61"/>
                </a:lnTo>
                <a:lnTo>
                  <a:pt x="4137" y="121"/>
                </a:lnTo>
                <a:lnTo>
                  <a:pt x="3653" y="222"/>
                </a:lnTo>
                <a:lnTo>
                  <a:pt x="3189" y="323"/>
                </a:lnTo>
                <a:lnTo>
                  <a:pt x="2724" y="464"/>
                </a:lnTo>
                <a:lnTo>
                  <a:pt x="2260" y="626"/>
                </a:lnTo>
                <a:lnTo>
                  <a:pt x="2079" y="707"/>
                </a:lnTo>
                <a:lnTo>
                  <a:pt x="1877" y="808"/>
                </a:lnTo>
                <a:lnTo>
                  <a:pt x="1675" y="929"/>
                </a:lnTo>
                <a:lnTo>
                  <a:pt x="1493" y="1070"/>
                </a:lnTo>
                <a:lnTo>
                  <a:pt x="1292" y="1211"/>
                </a:lnTo>
                <a:lnTo>
                  <a:pt x="1110" y="1373"/>
                </a:lnTo>
                <a:lnTo>
                  <a:pt x="928" y="1554"/>
                </a:lnTo>
                <a:lnTo>
                  <a:pt x="767" y="1716"/>
                </a:lnTo>
                <a:lnTo>
                  <a:pt x="605" y="1917"/>
                </a:lnTo>
                <a:lnTo>
                  <a:pt x="464" y="2119"/>
                </a:lnTo>
                <a:lnTo>
                  <a:pt x="343" y="2301"/>
                </a:lnTo>
                <a:lnTo>
                  <a:pt x="242" y="2523"/>
                </a:lnTo>
                <a:lnTo>
                  <a:pt x="141" y="2725"/>
                </a:lnTo>
                <a:lnTo>
                  <a:pt x="81" y="2926"/>
                </a:lnTo>
                <a:lnTo>
                  <a:pt x="20" y="3128"/>
                </a:lnTo>
                <a:lnTo>
                  <a:pt x="0" y="3330"/>
                </a:lnTo>
                <a:lnTo>
                  <a:pt x="0" y="3572"/>
                </a:lnTo>
                <a:lnTo>
                  <a:pt x="40" y="3774"/>
                </a:lnTo>
                <a:lnTo>
                  <a:pt x="121" y="3976"/>
                </a:lnTo>
                <a:lnTo>
                  <a:pt x="222" y="4178"/>
                </a:lnTo>
                <a:lnTo>
                  <a:pt x="363" y="4339"/>
                </a:lnTo>
                <a:lnTo>
                  <a:pt x="525" y="4501"/>
                </a:lnTo>
                <a:lnTo>
                  <a:pt x="747" y="4662"/>
                </a:lnTo>
                <a:lnTo>
                  <a:pt x="969" y="4783"/>
                </a:lnTo>
                <a:lnTo>
                  <a:pt x="1614" y="5106"/>
                </a:lnTo>
                <a:lnTo>
                  <a:pt x="2280" y="5368"/>
                </a:lnTo>
                <a:lnTo>
                  <a:pt x="2946" y="5631"/>
                </a:lnTo>
                <a:lnTo>
                  <a:pt x="3632" y="5853"/>
                </a:lnTo>
                <a:lnTo>
                  <a:pt x="4319" y="6034"/>
                </a:lnTo>
                <a:lnTo>
                  <a:pt x="5025" y="6196"/>
                </a:lnTo>
                <a:lnTo>
                  <a:pt x="5731" y="6337"/>
                </a:lnTo>
                <a:lnTo>
                  <a:pt x="6438" y="6438"/>
                </a:lnTo>
                <a:lnTo>
                  <a:pt x="7144" y="6498"/>
                </a:lnTo>
                <a:lnTo>
                  <a:pt x="7790" y="6519"/>
                </a:lnTo>
                <a:lnTo>
                  <a:pt x="8234" y="6519"/>
                </a:lnTo>
                <a:lnTo>
                  <a:pt x="8637" y="6478"/>
                </a:lnTo>
                <a:lnTo>
                  <a:pt x="9041" y="6418"/>
                </a:lnTo>
                <a:lnTo>
                  <a:pt x="9424" y="6357"/>
                </a:lnTo>
                <a:lnTo>
                  <a:pt x="9767" y="6256"/>
                </a:lnTo>
                <a:lnTo>
                  <a:pt x="10110" y="6135"/>
                </a:lnTo>
                <a:lnTo>
                  <a:pt x="10433" y="5974"/>
                </a:lnTo>
                <a:lnTo>
                  <a:pt x="10736" y="5812"/>
                </a:lnTo>
                <a:lnTo>
                  <a:pt x="10917" y="5691"/>
                </a:lnTo>
                <a:lnTo>
                  <a:pt x="11079" y="5570"/>
                </a:lnTo>
                <a:lnTo>
                  <a:pt x="11240" y="5429"/>
                </a:lnTo>
                <a:lnTo>
                  <a:pt x="11382" y="5308"/>
                </a:lnTo>
                <a:lnTo>
                  <a:pt x="11503" y="5166"/>
                </a:lnTo>
                <a:lnTo>
                  <a:pt x="11604" y="5005"/>
                </a:lnTo>
                <a:lnTo>
                  <a:pt x="11704" y="4864"/>
                </a:lnTo>
                <a:lnTo>
                  <a:pt x="11785" y="4702"/>
                </a:lnTo>
                <a:lnTo>
                  <a:pt x="11886" y="4440"/>
                </a:lnTo>
                <a:lnTo>
                  <a:pt x="11947" y="4137"/>
                </a:lnTo>
                <a:lnTo>
                  <a:pt x="11967" y="3855"/>
                </a:lnTo>
                <a:lnTo>
                  <a:pt x="11947" y="3552"/>
                </a:lnTo>
                <a:lnTo>
                  <a:pt x="11886" y="3249"/>
                </a:lnTo>
                <a:lnTo>
                  <a:pt x="11805" y="2947"/>
                </a:lnTo>
                <a:lnTo>
                  <a:pt x="11664" y="2644"/>
                </a:lnTo>
                <a:lnTo>
                  <a:pt x="11483" y="2361"/>
                </a:lnTo>
                <a:lnTo>
                  <a:pt x="11341" y="2160"/>
                </a:lnTo>
                <a:lnTo>
                  <a:pt x="11160" y="1938"/>
                </a:lnTo>
                <a:lnTo>
                  <a:pt x="10958" y="1736"/>
                </a:lnTo>
                <a:lnTo>
                  <a:pt x="10716" y="1554"/>
                </a:lnTo>
                <a:lnTo>
                  <a:pt x="10474" y="1373"/>
                </a:lnTo>
                <a:lnTo>
                  <a:pt x="10211" y="1191"/>
                </a:lnTo>
                <a:lnTo>
                  <a:pt x="9908" y="1030"/>
                </a:lnTo>
                <a:lnTo>
                  <a:pt x="9606" y="868"/>
                </a:lnTo>
                <a:lnTo>
                  <a:pt x="9182" y="666"/>
                </a:lnTo>
                <a:lnTo>
                  <a:pt x="8758" y="505"/>
                </a:lnTo>
                <a:lnTo>
                  <a:pt x="8314" y="364"/>
                </a:lnTo>
                <a:lnTo>
                  <a:pt x="7870" y="243"/>
                </a:lnTo>
                <a:lnTo>
                  <a:pt x="7406" y="142"/>
                </a:lnTo>
                <a:lnTo>
                  <a:pt x="6942" y="81"/>
                </a:lnTo>
                <a:lnTo>
                  <a:pt x="6478" y="21"/>
                </a:lnTo>
                <a:lnTo>
                  <a:pt x="60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34"/>
          <p:cNvSpPr/>
          <p:nvPr/>
        </p:nvSpPr>
        <p:spPr>
          <a:xfrm>
            <a:off x="-332032" y="418786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34"/>
          <p:cNvSpPr/>
          <p:nvPr/>
        </p:nvSpPr>
        <p:spPr>
          <a:xfrm flipH="1" rot="-6644194">
            <a:off x="7670526" y="2265459"/>
            <a:ext cx="1826641" cy="1093256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34"/>
          <p:cNvSpPr/>
          <p:nvPr/>
        </p:nvSpPr>
        <p:spPr>
          <a:xfrm flipH="1" rot="-6644194">
            <a:off x="8037132" y="2205232"/>
            <a:ext cx="794323" cy="541624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34"/>
          <p:cNvSpPr/>
          <p:nvPr/>
        </p:nvSpPr>
        <p:spPr>
          <a:xfrm flipH="1">
            <a:off x="8262704" y="376106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34"/>
          <p:cNvSpPr/>
          <p:nvPr/>
        </p:nvSpPr>
        <p:spPr>
          <a:xfrm flipH="1">
            <a:off x="782579" y="321561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4"/>
          <p:cNvSpPr/>
          <p:nvPr/>
        </p:nvSpPr>
        <p:spPr>
          <a:xfrm flipH="1">
            <a:off x="8296528" y="320373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34"/>
          <p:cNvSpPr/>
          <p:nvPr/>
        </p:nvSpPr>
        <p:spPr>
          <a:xfrm flipH="1">
            <a:off x="2287360" y="7108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34"/>
          <p:cNvSpPr/>
          <p:nvPr/>
        </p:nvSpPr>
        <p:spPr>
          <a:xfrm flipH="1">
            <a:off x="204961" y="19066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34"/>
          <p:cNvSpPr/>
          <p:nvPr/>
        </p:nvSpPr>
        <p:spPr>
          <a:xfrm flipH="1">
            <a:off x="139551" y="3993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34"/>
          <p:cNvSpPr/>
          <p:nvPr/>
        </p:nvSpPr>
        <p:spPr>
          <a:xfrm flipH="1">
            <a:off x="137259" y="397147"/>
            <a:ext cx="106112" cy="104994"/>
          </a:xfrm>
          <a:custGeom>
            <a:rect b="b" l="l" r="r" t="t"/>
            <a:pathLst>
              <a:path extrusionOk="0" h="1878" w="1898">
                <a:moveTo>
                  <a:pt x="949" y="81"/>
                </a:moveTo>
                <a:lnTo>
                  <a:pt x="1130" y="101"/>
                </a:lnTo>
                <a:lnTo>
                  <a:pt x="1292" y="142"/>
                </a:lnTo>
                <a:lnTo>
                  <a:pt x="1433" y="222"/>
                </a:lnTo>
                <a:lnTo>
                  <a:pt x="1554" y="323"/>
                </a:lnTo>
                <a:lnTo>
                  <a:pt x="1655" y="444"/>
                </a:lnTo>
                <a:lnTo>
                  <a:pt x="1736" y="606"/>
                </a:lnTo>
                <a:lnTo>
                  <a:pt x="1796" y="767"/>
                </a:lnTo>
                <a:lnTo>
                  <a:pt x="1816" y="929"/>
                </a:lnTo>
                <a:lnTo>
                  <a:pt x="1796" y="1110"/>
                </a:lnTo>
                <a:lnTo>
                  <a:pt x="1736" y="1272"/>
                </a:lnTo>
                <a:lnTo>
                  <a:pt x="1655" y="1413"/>
                </a:lnTo>
                <a:lnTo>
                  <a:pt x="1554" y="1534"/>
                </a:lnTo>
                <a:lnTo>
                  <a:pt x="1433" y="1655"/>
                </a:lnTo>
                <a:lnTo>
                  <a:pt x="1292" y="1736"/>
                </a:lnTo>
                <a:lnTo>
                  <a:pt x="1130" y="1776"/>
                </a:lnTo>
                <a:lnTo>
                  <a:pt x="949" y="1796"/>
                </a:lnTo>
                <a:lnTo>
                  <a:pt x="787" y="1776"/>
                </a:lnTo>
                <a:lnTo>
                  <a:pt x="626" y="1736"/>
                </a:lnTo>
                <a:lnTo>
                  <a:pt x="464" y="1655"/>
                </a:lnTo>
                <a:lnTo>
                  <a:pt x="343" y="1534"/>
                </a:lnTo>
                <a:lnTo>
                  <a:pt x="242" y="1413"/>
                </a:lnTo>
                <a:lnTo>
                  <a:pt x="162" y="1272"/>
                </a:lnTo>
                <a:lnTo>
                  <a:pt x="101" y="1110"/>
                </a:lnTo>
                <a:lnTo>
                  <a:pt x="81" y="929"/>
                </a:lnTo>
                <a:lnTo>
                  <a:pt x="101" y="767"/>
                </a:lnTo>
                <a:lnTo>
                  <a:pt x="162" y="606"/>
                </a:lnTo>
                <a:lnTo>
                  <a:pt x="242" y="444"/>
                </a:lnTo>
                <a:lnTo>
                  <a:pt x="343" y="323"/>
                </a:lnTo>
                <a:lnTo>
                  <a:pt x="464" y="222"/>
                </a:lnTo>
                <a:lnTo>
                  <a:pt x="626" y="142"/>
                </a:lnTo>
                <a:lnTo>
                  <a:pt x="787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7" y="21"/>
                </a:lnTo>
                <a:lnTo>
                  <a:pt x="585" y="61"/>
                </a:lnTo>
                <a:lnTo>
                  <a:pt x="424" y="162"/>
                </a:lnTo>
                <a:lnTo>
                  <a:pt x="283" y="263"/>
                </a:lnTo>
                <a:lnTo>
                  <a:pt x="162" y="404"/>
                </a:lnTo>
                <a:lnTo>
                  <a:pt x="81" y="565"/>
                </a:lnTo>
                <a:lnTo>
                  <a:pt x="20" y="747"/>
                </a:lnTo>
                <a:lnTo>
                  <a:pt x="0" y="929"/>
                </a:lnTo>
                <a:lnTo>
                  <a:pt x="20" y="1130"/>
                </a:lnTo>
                <a:lnTo>
                  <a:pt x="81" y="1292"/>
                </a:lnTo>
                <a:lnTo>
                  <a:pt x="162" y="1453"/>
                </a:lnTo>
                <a:lnTo>
                  <a:pt x="283" y="1595"/>
                </a:lnTo>
                <a:lnTo>
                  <a:pt x="424" y="1716"/>
                </a:lnTo>
                <a:lnTo>
                  <a:pt x="585" y="1796"/>
                </a:lnTo>
                <a:lnTo>
                  <a:pt x="767" y="1857"/>
                </a:lnTo>
                <a:lnTo>
                  <a:pt x="949" y="1877"/>
                </a:lnTo>
                <a:lnTo>
                  <a:pt x="1150" y="1857"/>
                </a:lnTo>
                <a:lnTo>
                  <a:pt x="1312" y="1796"/>
                </a:lnTo>
                <a:lnTo>
                  <a:pt x="1473" y="1716"/>
                </a:lnTo>
                <a:lnTo>
                  <a:pt x="1615" y="1595"/>
                </a:lnTo>
                <a:lnTo>
                  <a:pt x="1736" y="1453"/>
                </a:lnTo>
                <a:lnTo>
                  <a:pt x="1816" y="1292"/>
                </a:lnTo>
                <a:lnTo>
                  <a:pt x="1877" y="1130"/>
                </a:lnTo>
                <a:lnTo>
                  <a:pt x="1897" y="929"/>
                </a:lnTo>
                <a:lnTo>
                  <a:pt x="1877" y="747"/>
                </a:lnTo>
                <a:lnTo>
                  <a:pt x="1816" y="565"/>
                </a:lnTo>
                <a:lnTo>
                  <a:pt x="1736" y="404"/>
                </a:lnTo>
                <a:lnTo>
                  <a:pt x="1615" y="263"/>
                </a:lnTo>
                <a:lnTo>
                  <a:pt x="1473" y="162"/>
                </a:lnTo>
                <a:lnTo>
                  <a:pt x="1312" y="61"/>
                </a:lnTo>
                <a:lnTo>
                  <a:pt x="1150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34"/>
          <p:cNvSpPr/>
          <p:nvPr/>
        </p:nvSpPr>
        <p:spPr>
          <a:xfrm flipH="1" rot="-6644194">
            <a:off x="8394382" y="2331576"/>
            <a:ext cx="4584" cy="51993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34"/>
          <p:cNvSpPr/>
          <p:nvPr/>
        </p:nvSpPr>
        <p:spPr>
          <a:xfrm flipH="1" rot="-6644194">
            <a:off x="8370715" y="2355306"/>
            <a:ext cx="51937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34"/>
          <p:cNvSpPr/>
          <p:nvPr/>
        </p:nvSpPr>
        <p:spPr>
          <a:xfrm flipH="1">
            <a:off x="1936493" y="725600"/>
            <a:ext cx="4584" cy="55348"/>
          </a:xfrm>
          <a:custGeom>
            <a:rect b="b" l="l" r="r" t="t"/>
            <a:pathLst>
              <a:path extrusionOk="0" h="990" w="82">
                <a:moveTo>
                  <a:pt x="0" y="0"/>
                </a:moveTo>
                <a:lnTo>
                  <a:pt x="0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34"/>
          <p:cNvSpPr/>
          <p:nvPr/>
        </p:nvSpPr>
        <p:spPr>
          <a:xfrm flipH="1">
            <a:off x="1911670" y="750423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34"/>
          <p:cNvSpPr/>
          <p:nvPr/>
        </p:nvSpPr>
        <p:spPr>
          <a:xfrm flipH="1">
            <a:off x="199052" y="34116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0" name="Google Shape;2710;p34"/>
          <p:cNvGrpSpPr/>
          <p:nvPr/>
        </p:nvGrpSpPr>
        <p:grpSpPr>
          <a:xfrm>
            <a:off x="4194738" y="4317100"/>
            <a:ext cx="754524" cy="750237"/>
            <a:chOff x="8523754" y="10"/>
            <a:chExt cx="516408" cy="513439"/>
          </a:xfrm>
        </p:grpSpPr>
        <p:sp>
          <p:nvSpPr>
            <p:cNvPr id="2711" name="Google Shape;2711;p34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3" name="Google Shape;2713;p34"/>
          <p:cNvSpPr/>
          <p:nvPr/>
        </p:nvSpPr>
        <p:spPr>
          <a:xfrm>
            <a:off x="8375975" y="108904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34"/>
          <p:cNvSpPr/>
          <p:nvPr/>
        </p:nvSpPr>
        <p:spPr>
          <a:xfrm rot="5400000">
            <a:off x="8375975" y="714006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34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34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35"/>
          <p:cNvSpPr/>
          <p:nvPr/>
        </p:nvSpPr>
        <p:spPr>
          <a:xfrm flipH="1">
            <a:off x="125" y="0"/>
            <a:ext cx="1840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35"/>
          <p:cNvSpPr/>
          <p:nvPr/>
        </p:nvSpPr>
        <p:spPr>
          <a:xfrm flipH="1">
            <a:off x="7316647" y="0"/>
            <a:ext cx="1840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0" name="Google Shape;2720;p35"/>
          <p:cNvGrpSpPr/>
          <p:nvPr/>
        </p:nvGrpSpPr>
        <p:grpSpPr>
          <a:xfrm>
            <a:off x="7747680" y="163941"/>
            <a:ext cx="1209708" cy="1147945"/>
            <a:chOff x="5235125" y="2636100"/>
            <a:chExt cx="796175" cy="755525"/>
          </a:xfrm>
        </p:grpSpPr>
        <p:sp>
          <p:nvSpPr>
            <p:cNvPr id="2721" name="Google Shape;2721;p35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5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5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5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5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5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5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5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5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5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5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5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5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5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5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5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5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5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5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5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5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5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5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5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5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5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5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5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5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5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5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5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5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5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5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5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5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5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5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5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5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5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5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5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5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5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5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5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5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5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5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5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5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5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5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5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5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5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5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5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5" name="Google Shape;2785;p35"/>
          <p:cNvGrpSpPr/>
          <p:nvPr/>
        </p:nvGrpSpPr>
        <p:grpSpPr>
          <a:xfrm>
            <a:off x="315517" y="3792616"/>
            <a:ext cx="1209708" cy="1147945"/>
            <a:chOff x="5235125" y="2636100"/>
            <a:chExt cx="796175" cy="755525"/>
          </a:xfrm>
        </p:grpSpPr>
        <p:sp>
          <p:nvSpPr>
            <p:cNvPr id="2786" name="Google Shape;2786;p35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5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5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5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5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5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5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5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5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5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5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5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5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5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5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5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5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5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5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5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5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5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5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5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5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5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5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5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5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5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5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5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5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5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5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5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5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5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5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5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5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5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5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5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5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5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5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5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5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5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5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5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5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5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5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5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5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5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5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5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5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5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5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5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0" name="Google Shape;2850;p35"/>
          <p:cNvSpPr/>
          <p:nvPr/>
        </p:nvSpPr>
        <p:spPr>
          <a:xfrm>
            <a:off x="691750" y="257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35"/>
          <p:cNvSpPr/>
          <p:nvPr/>
        </p:nvSpPr>
        <p:spPr>
          <a:xfrm>
            <a:off x="691763" y="789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35"/>
          <p:cNvSpPr/>
          <p:nvPr/>
        </p:nvSpPr>
        <p:spPr>
          <a:xfrm>
            <a:off x="8123913" y="38860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35"/>
          <p:cNvSpPr/>
          <p:nvPr/>
        </p:nvSpPr>
        <p:spPr>
          <a:xfrm>
            <a:off x="8123925" y="44177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35"/>
          <p:cNvSpPr/>
          <p:nvPr/>
        </p:nvSpPr>
        <p:spPr>
          <a:xfrm>
            <a:off x="1012297" y="19203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35"/>
          <p:cNvSpPr/>
          <p:nvPr/>
        </p:nvSpPr>
        <p:spPr>
          <a:xfrm flipH="1">
            <a:off x="-858733" y="158648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35"/>
          <p:cNvSpPr/>
          <p:nvPr/>
        </p:nvSpPr>
        <p:spPr>
          <a:xfrm flipH="1">
            <a:off x="340550" y="278796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35"/>
          <p:cNvSpPr/>
          <p:nvPr/>
        </p:nvSpPr>
        <p:spPr>
          <a:xfrm flipH="1">
            <a:off x="-731261" y="173088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35"/>
          <p:cNvSpPr/>
          <p:nvPr/>
        </p:nvSpPr>
        <p:spPr>
          <a:xfrm flipH="1">
            <a:off x="484960" y="285678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35"/>
          <p:cNvSpPr/>
          <p:nvPr/>
        </p:nvSpPr>
        <p:spPr>
          <a:xfrm flipH="1">
            <a:off x="-606026" y="179176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35"/>
          <p:cNvSpPr/>
          <p:nvPr/>
        </p:nvSpPr>
        <p:spPr>
          <a:xfrm flipH="1">
            <a:off x="629427" y="296625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35"/>
          <p:cNvSpPr/>
          <p:nvPr/>
        </p:nvSpPr>
        <p:spPr>
          <a:xfrm flipH="1">
            <a:off x="7700621" y="191590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35"/>
          <p:cNvSpPr/>
          <p:nvPr/>
        </p:nvSpPr>
        <p:spPr>
          <a:xfrm flipH="1">
            <a:off x="7849509" y="2038845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35"/>
          <p:cNvSpPr/>
          <p:nvPr/>
        </p:nvSpPr>
        <p:spPr>
          <a:xfrm flipH="1">
            <a:off x="7837329" y="2024197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35"/>
          <p:cNvSpPr/>
          <p:nvPr/>
        </p:nvSpPr>
        <p:spPr>
          <a:xfrm flipH="1" rot="-2700000">
            <a:off x="3945751" y="4005738"/>
            <a:ext cx="1596423" cy="1802944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35"/>
          <p:cNvSpPr/>
          <p:nvPr/>
        </p:nvSpPr>
        <p:spPr>
          <a:xfrm flipH="1" rot="-2700000">
            <a:off x="3980673" y="-135927"/>
            <a:ext cx="935331" cy="741276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35"/>
          <p:cNvSpPr/>
          <p:nvPr/>
        </p:nvSpPr>
        <p:spPr>
          <a:xfrm flipH="1" rot="-2700000">
            <a:off x="4067309" y="4075912"/>
            <a:ext cx="1395606" cy="1650653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5"/>
          <p:cNvSpPr/>
          <p:nvPr/>
        </p:nvSpPr>
        <p:spPr>
          <a:xfrm flipH="1" rot="-2700000">
            <a:off x="4109734" y="-7464"/>
            <a:ext cx="653334" cy="572100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35"/>
          <p:cNvSpPr/>
          <p:nvPr/>
        </p:nvSpPr>
        <p:spPr>
          <a:xfrm flipH="1" rot="-2700000">
            <a:off x="4167882" y="4188006"/>
            <a:ext cx="1193670" cy="142724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35"/>
          <p:cNvSpPr/>
          <p:nvPr/>
        </p:nvSpPr>
        <p:spPr>
          <a:xfrm flipH="1" rot="-2700000">
            <a:off x="4309578" y="4326619"/>
            <a:ext cx="901500" cy="110455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35"/>
          <p:cNvSpPr/>
          <p:nvPr/>
        </p:nvSpPr>
        <p:spPr>
          <a:xfrm flipH="1" rot="-2700000">
            <a:off x="4305556" y="4724336"/>
            <a:ext cx="130934" cy="390454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5"/>
          <p:cNvSpPr/>
          <p:nvPr/>
        </p:nvSpPr>
        <p:spPr>
          <a:xfrm flipH="1" rot="-2700000">
            <a:off x="5244599" y="4302132"/>
            <a:ext cx="100465" cy="100465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35"/>
          <p:cNvSpPr/>
          <p:nvPr/>
        </p:nvSpPr>
        <p:spPr>
          <a:xfrm flipH="1" rot="-2700000">
            <a:off x="5242295" y="4299868"/>
            <a:ext cx="104993" cy="104993"/>
          </a:xfrm>
          <a:custGeom>
            <a:rect b="b" l="l" r="r" t="t"/>
            <a:pathLst>
              <a:path extrusionOk="0" h="1878" w="1878">
                <a:moveTo>
                  <a:pt x="949" y="82"/>
                </a:moveTo>
                <a:lnTo>
                  <a:pt x="1110" y="102"/>
                </a:lnTo>
                <a:lnTo>
                  <a:pt x="1272" y="142"/>
                </a:lnTo>
                <a:lnTo>
                  <a:pt x="1413" y="223"/>
                </a:lnTo>
                <a:lnTo>
                  <a:pt x="1554" y="32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11"/>
                </a:lnTo>
                <a:lnTo>
                  <a:pt x="1736" y="1272"/>
                </a:lnTo>
                <a:lnTo>
                  <a:pt x="1655" y="141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77"/>
                </a:lnTo>
                <a:lnTo>
                  <a:pt x="949" y="1797"/>
                </a:lnTo>
                <a:lnTo>
                  <a:pt x="767" y="1777"/>
                </a:lnTo>
                <a:lnTo>
                  <a:pt x="606" y="1736"/>
                </a:lnTo>
                <a:lnTo>
                  <a:pt x="464" y="1656"/>
                </a:lnTo>
                <a:lnTo>
                  <a:pt x="323" y="1555"/>
                </a:lnTo>
                <a:lnTo>
                  <a:pt x="222" y="1414"/>
                </a:lnTo>
                <a:lnTo>
                  <a:pt x="142" y="1272"/>
                </a:lnTo>
                <a:lnTo>
                  <a:pt x="101" y="111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24"/>
                </a:lnTo>
                <a:lnTo>
                  <a:pt x="464" y="223"/>
                </a:lnTo>
                <a:lnTo>
                  <a:pt x="606" y="142"/>
                </a:lnTo>
                <a:lnTo>
                  <a:pt x="767" y="102"/>
                </a:lnTo>
                <a:lnTo>
                  <a:pt x="949" y="82"/>
                </a:lnTo>
                <a:close/>
                <a:moveTo>
                  <a:pt x="949" y="1"/>
                </a:moveTo>
                <a:lnTo>
                  <a:pt x="747" y="21"/>
                </a:lnTo>
                <a:lnTo>
                  <a:pt x="565" y="82"/>
                </a:lnTo>
                <a:lnTo>
                  <a:pt x="424" y="162"/>
                </a:lnTo>
                <a:lnTo>
                  <a:pt x="283" y="283"/>
                </a:lnTo>
                <a:lnTo>
                  <a:pt x="162" y="405"/>
                </a:lnTo>
                <a:lnTo>
                  <a:pt x="81" y="566"/>
                </a:lnTo>
                <a:lnTo>
                  <a:pt x="21" y="748"/>
                </a:lnTo>
                <a:lnTo>
                  <a:pt x="0" y="949"/>
                </a:lnTo>
                <a:lnTo>
                  <a:pt x="21" y="1131"/>
                </a:lnTo>
                <a:lnTo>
                  <a:pt x="81" y="1313"/>
                </a:lnTo>
                <a:lnTo>
                  <a:pt x="162" y="1474"/>
                </a:lnTo>
                <a:lnTo>
                  <a:pt x="283" y="1595"/>
                </a:lnTo>
                <a:lnTo>
                  <a:pt x="424" y="1716"/>
                </a:lnTo>
                <a:lnTo>
                  <a:pt x="565" y="1797"/>
                </a:lnTo>
                <a:lnTo>
                  <a:pt x="747" y="1857"/>
                </a:lnTo>
                <a:lnTo>
                  <a:pt x="949" y="1878"/>
                </a:lnTo>
                <a:lnTo>
                  <a:pt x="1130" y="1857"/>
                </a:lnTo>
                <a:lnTo>
                  <a:pt x="1312" y="1797"/>
                </a:lnTo>
                <a:lnTo>
                  <a:pt x="1473" y="1716"/>
                </a:lnTo>
                <a:lnTo>
                  <a:pt x="1615" y="1595"/>
                </a:lnTo>
                <a:lnTo>
                  <a:pt x="1716" y="1474"/>
                </a:lnTo>
                <a:lnTo>
                  <a:pt x="1817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48"/>
                </a:lnTo>
                <a:lnTo>
                  <a:pt x="1817" y="566"/>
                </a:lnTo>
                <a:lnTo>
                  <a:pt x="1716" y="405"/>
                </a:lnTo>
                <a:lnTo>
                  <a:pt x="1615" y="283"/>
                </a:lnTo>
                <a:lnTo>
                  <a:pt x="1473" y="162"/>
                </a:lnTo>
                <a:lnTo>
                  <a:pt x="1312" y="82"/>
                </a:lnTo>
                <a:lnTo>
                  <a:pt x="1130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35"/>
          <p:cNvSpPr/>
          <p:nvPr/>
        </p:nvSpPr>
        <p:spPr>
          <a:xfrm flipH="1" rot="-2700000">
            <a:off x="3277569" y="4749891"/>
            <a:ext cx="101583" cy="101639"/>
          </a:xfrm>
          <a:custGeom>
            <a:rect b="b" l="l" r="r" t="t"/>
            <a:pathLst>
              <a:path extrusionOk="0" h="1818" w="1817">
                <a:moveTo>
                  <a:pt x="908" y="1"/>
                </a:moveTo>
                <a:lnTo>
                  <a:pt x="727" y="21"/>
                </a:lnTo>
                <a:lnTo>
                  <a:pt x="56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4"/>
                </a:lnTo>
                <a:lnTo>
                  <a:pt x="8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81" y="1252"/>
                </a:lnTo>
                <a:lnTo>
                  <a:pt x="162" y="1413"/>
                </a:lnTo>
                <a:lnTo>
                  <a:pt x="262" y="1555"/>
                </a:lnTo>
                <a:lnTo>
                  <a:pt x="404" y="1656"/>
                </a:lnTo>
                <a:lnTo>
                  <a:pt x="56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55"/>
                </a:lnTo>
                <a:lnTo>
                  <a:pt x="1655" y="1413"/>
                </a:lnTo>
                <a:lnTo>
                  <a:pt x="1736" y="1252"/>
                </a:lnTo>
                <a:lnTo>
                  <a:pt x="1796" y="1091"/>
                </a:lnTo>
                <a:lnTo>
                  <a:pt x="1816" y="909"/>
                </a:lnTo>
                <a:lnTo>
                  <a:pt x="1796" y="727"/>
                </a:lnTo>
                <a:lnTo>
                  <a:pt x="1736" y="566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4" name="Google Shape;2874;p35"/>
          <p:cNvSpPr/>
          <p:nvPr/>
        </p:nvSpPr>
        <p:spPr>
          <a:xfrm flipH="1" rot="-2700000">
            <a:off x="3275325" y="4747635"/>
            <a:ext cx="106111" cy="106111"/>
          </a:xfrm>
          <a:custGeom>
            <a:rect b="b" l="l" r="r" t="t"/>
            <a:pathLst>
              <a:path extrusionOk="0" h="1898" w="1898">
                <a:moveTo>
                  <a:pt x="949" y="81"/>
                </a:moveTo>
                <a:lnTo>
                  <a:pt x="1131" y="101"/>
                </a:lnTo>
                <a:lnTo>
                  <a:pt x="1292" y="162"/>
                </a:lnTo>
                <a:lnTo>
                  <a:pt x="1434" y="243"/>
                </a:lnTo>
                <a:lnTo>
                  <a:pt x="1555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97" y="767"/>
                </a:lnTo>
                <a:lnTo>
                  <a:pt x="1817" y="949"/>
                </a:lnTo>
                <a:lnTo>
                  <a:pt x="1797" y="1131"/>
                </a:lnTo>
                <a:lnTo>
                  <a:pt x="1736" y="1292"/>
                </a:lnTo>
                <a:lnTo>
                  <a:pt x="1655" y="1433"/>
                </a:lnTo>
                <a:lnTo>
                  <a:pt x="1555" y="1554"/>
                </a:lnTo>
                <a:lnTo>
                  <a:pt x="1434" y="1655"/>
                </a:lnTo>
                <a:lnTo>
                  <a:pt x="1292" y="1736"/>
                </a:lnTo>
                <a:lnTo>
                  <a:pt x="1131" y="1797"/>
                </a:lnTo>
                <a:lnTo>
                  <a:pt x="949" y="1817"/>
                </a:lnTo>
                <a:lnTo>
                  <a:pt x="768" y="179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4"/>
                </a:lnTo>
                <a:lnTo>
                  <a:pt x="243" y="1433"/>
                </a:lnTo>
                <a:lnTo>
                  <a:pt x="162" y="1292"/>
                </a:lnTo>
                <a:lnTo>
                  <a:pt x="102" y="1131"/>
                </a:lnTo>
                <a:lnTo>
                  <a:pt x="81" y="949"/>
                </a:lnTo>
                <a:lnTo>
                  <a:pt x="102" y="767"/>
                </a:lnTo>
                <a:lnTo>
                  <a:pt x="162" y="606"/>
                </a:lnTo>
                <a:lnTo>
                  <a:pt x="243" y="465"/>
                </a:lnTo>
                <a:lnTo>
                  <a:pt x="344" y="344"/>
                </a:lnTo>
                <a:lnTo>
                  <a:pt x="465" y="243"/>
                </a:lnTo>
                <a:lnTo>
                  <a:pt x="606" y="162"/>
                </a:lnTo>
                <a:lnTo>
                  <a:pt x="768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8" y="21"/>
                </a:lnTo>
                <a:lnTo>
                  <a:pt x="586" y="81"/>
                </a:lnTo>
                <a:lnTo>
                  <a:pt x="425" y="162"/>
                </a:lnTo>
                <a:lnTo>
                  <a:pt x="283" y="283"/>
                </a:lnTo>
                <a:lnTo>
                  <a:pt x="162" y="424"/>
                </a:lnTo>
                <a:lnTo>
                  <a:pt x="81" y="586"/>
                </a:lnTo>
                <a:lnTo>
                  <a:pt x="21" y="767"/>
                </a:lnTo>
                <a:lnTo>
                  <a:pt x="1" y="949"/>
                </a:lnTo>
                <a:lnTo>
                  <a:pt x="21" y="1131"/>
                </a:lnTo>
                <a:lnTo>
                  <a:pt x="81" y="1312"/>
                </a:lnTo>
                <a:lnTo>
                  <a:pt x="162" y="1474"/>
                </a:lnTo>
                <a:lnTo>
                  <a:pt x="283" y="1615"/>
                </a:lnTo>
                <a:lnTo>
                  <a:pt x="425" y="1736"/>
                </a:lnTo>
                <a:lnTo>
                  <a:pt x="586" y="1817"/>
                </a:lnTo>
                <a:lnTo>
                  <a:pt x="768" y="1877"/>
                </a:lnTo>
                <a:lnTo>
                  <a:pt x="949" y="1897"/>
                </a:lnTo>
                <a:lnTo>
                  <a:pt x="1131" y="1877"/>
                </a:lnTo>
                <a:lnTo>
                  <a:pt x="1312" y="1817"/>
                </a:lnTo>
                <a:lnTo>
                  <a:pt x="1474" y="1736"/>
                </a:lnTo>
                <a:lnTo>
                  <a:pt x="1615" y="1615"/>
                </a:lnTo>
                <a:lnTo>
                  <a:pt x="1736" y="1474"/>
                </a:lnTo>
                <a:lnTo>
                  <a:pt x="1817" y="1312"/>
                </a:lnTo>
                <a:lnTo>
                  <a:pt x="1877" y="1131"/>
                </a:lnTo>
                <a:lnTo>
                  <a:pt x="1898" y="949"/>
                </a:lnTo>
                <a:lnTo>
                  <a:pt x="1877" y="767"/>
                </a:lnTo>
                <a:lnTo>
                  <a:pt x="1817" y="586"/>
                </a:lnTo>
                <a:lnTo>
                  <a:pt x="1736" y="424"/>
                </a:lnTo>
                <a:lnTo>
                  <a:pt x="1615" y="283"/>
                </a:lnTo>
                <a:lnTo>
                  <a:pt x="1474" y="162"/>
                </a:lnTo>
                <a:lnTo>
                  <a:pt x="1312" y="81"/>
                </a:lnTo>
                <a:lnTo>
                  <a:pt x="1131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35"/>
          <p:cNvSpPr/>
          <p:nvPr/>
        </p:nvSpPr>
        <p:spPr>
          <a:xfrm flipH="1" rot="-2700000">
            <a:off x="4353984" y="4869156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35"/>
          <p:cNvSpPr/>
          <p:nvPr/>
        </p:nvSpPr>
        <p:spPr>
          <a:xfrm flipH="1" rot="-2700000">
            <a:off x="4327811" y="4894538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6" name="Google Shape;366;p5"/>
          <p:cNvSpPr txBox="1"/>
          <p:nvPr>
            <p:ph idx="1" type="subTitle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367" name="Google Shape;367;p5"/>
          <p:cNvSpPr txBox="1"/>
          <p:nvPr>
            <p:ph idx="2" type="subTitle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368" name="Google Shape;368;p5"/>
          <p:cNvSpPr txBox="1"/>
          <p:nvPr>
            <p:ph idx="3" type="subTitle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9" name="Google Shape;369;p5"/>
          <p:cNvSpPr txBox="1"/>
          <p:nvPr>
            <p:ph idx="4" type="subTitle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0" name="Google Shape;370;p5"/>
          <p:cNvSpPr/>
          <p:nvPr/>
        </p:nvSpPr>
        <p:spPr>
          <a:xfrm>
            <a:off x="-607780" y="-650361"/>
            <a:ext cx="1170000" cy="11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5"/>
          <p:cNvGrpSpPr/>
          <p:nvPr/>
        </p:nvGrpSpPr>
        <p:grpSpPr>
          <a:xfrm flipH="1">
            <a:off x="-1670733" y="-144769"/>
            <a:ext cx="2383952" cy="1642730"/>
            <a:chOff x="497192" y="-5154682"/>
            <a:chExt cx="2383952" cy="1642730"/>
          </a:xfrm>
        </p:grpSpPr>
        <p:sp>
          <p:nvSpPr>
            <p:cNvPr id="372" name="Google Shape;372;p5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5"/>
          <p:cNvSpPr/>
          <p:nvPr/>
        </p:nvSpPr>
        <p:spPr>
          <a:xfrm>
            <a:off x="146963" y="45272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76776" y="119510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"/>
          <p:cNvSpPr/>
          <p:nvPr/>
        </p:nvSpPr>
        <p:spPr>
          <a:xfrm rot="5400000">
            <a:off x="76811" y="181844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4572000" y="0"/>
            <a:ext cx="4600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8614188" y="9785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8747301" y="11229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8861238" y="11837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"/>
          <p:cNvSpPr/>
          <p:nvPr/>
        </p:nvSpPr>
        <p:spPr>
          <a:xfrm>
            <a:off x="7790515" y="-14831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7862690" y="-79489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7966509" y="299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5"/>
          <p:cNvGrpSpPr/>
          <p:nvPr/>
        </p:nvGrpSpPr>
        <p:grpSpPr>
          <a:xfrm>
            <a:off x="1162260" y="4250607"/>
            <a:ext cx="2960526" cy="1551321"/>
            <a:chOff x="1162260" y="4250607"/>
            <a:chExt cx="2960526" cy="1551321"/>
          </a:xfrm>
        </p:grpSpPr>
        <p:sp>
          <p:nvSpPr>
            <p:cNvPr id="386" name="Google Shape;386;p5"/>
            <p:cNvSpPr/>
            <p:nvPr/>
          </p:nvSpPr>
          <p:spPr>
            <a:xfrm>
              <a:off x="1162260" y="4250607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326960" y="4373601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475895" y="4628534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5"/>
          <p:cNvSpPr/>
          <p:nvPr/>
        </p:nvSpPr>
        <p:spPr>
          <a:xfrm>
            <a:off x="8432548" y="27193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8724715" y="28422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7728806" y="46383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7884505" y="48053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8740763" y="40194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9502037" y="28276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8890201" y="2672917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9054181" y="19564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8637957" y="4766946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8635665" y="4764710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"/>
          <p:cNvSpPr/>
          <p:nvPr/>
        </p:nvSpPr>
        <p:spPr>
          <a:xfrm>
            <a:off x="10574937" y="3307063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"/>
          <p:cNvSpPr/>
          <p:nvPr/>
        </p:nvSpPr>
        <p:spPr>
          <a:xfrm>
            <a:off x="10551288" y="3330767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"/>
          <p:cNvSpPr/>
          <p:nvPr/>
        </p:nvSpPr>
        <p:spPr>
          <a:xfrm>
            <a:off x="8581725" y="1009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5"/>
          <p:cNvGrpSpPr/>
          <p:nvPr/>
        </p:nvGrpSpPr>
        <p:grpSpPr>
          <a:xfrm>
            <a:off x="4725677" y="4534063"/>
            <a:ext cx="2338846" cy="1739785"/>
            <a:chOff x="4725677" y="4534063"/>
            <a:chExt cx="2338846" cy="1739785"/>
          </a:xfrm>
        </p:grpSpPr>
        <p:sp>
          <p:nvSpPr>
            <p:cNvPr id="403" name="Google Shape;403;p5"/>
            <p:cNvSpPr/>
            <p:nvPr/>
          </p:nvSpPr>
          <p:spPr>
            <a:xfrm rot="10800000">
              <a:off x="4775279" y="4534063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rot="10800000">
              <a:off x="5869686" y="4710085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rot="10800000">
              <a:off x="4850875" y="4692004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rot="10800000">
              <a:off x="5935099" y="4759732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rot="10800000">
              <a:off x="5074290" y="5064293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rot="10800000">
              <a:off x="5370998" y="5496405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 rot="10800000">
              <a:off x="4727969" y="5773987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 rot="10800000">
              <a:off x="4725677" y="5771695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 rot="10800000">
              <a:off x="5991512" y="4807087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rot="10800000">
              <a:off x="5966688" y="4833084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5"/>
          <p:cNvSpPr/>
          <p:nvPr/>
        </p:nvSpPr>
        <p:spPr>
          <a:xfrm>
            <a:off x="-354230" y="30783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"/>
          <p:cNvSpPr/>
          <p:nvPr/>
        </p:nvSpPr>
        <p:spPr>
          <a:xfrm flipH="1">
            <a:off x="0" y="4591500"/>
            <a:ext cx="9144000" cy="5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" name="Google Shape;417;p6"/>
          <p:cNvSpPr/>
          <p:nvPr/>
        </p:nvSpPr>
        <p:spPr>
          <a:xfrm>
            <a:off x="8574900" y="1960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"/>
          <p:cNvSpPr/>
          <p:nvPr/>
        </p:nvSpPr>
        <p:spPr>
          <a:xfrm>
            <a:off x="8574913" y="7277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6"/>
          <p:cNvGrpSpPr/>
          <p:nvPr/>
        </p:nvGrpSpPr>
        <p:grpSpPr>
          <a:xfrm>
            <a:off x="-4552" y="1997778"/>
            <a:ext cx="717765" cy="1144906"/>
            <a:chOff x="-4552" y="1997778"/>
            <a:chExt cx="717765" cy="1144906"/>
          </a:xfrm>
        </p:grpSpPr>
        <p:sp>
          <p:nvSpPr>
            <p:cNvPr id="420" name="Google Shape;420;p6"/>
            <p:cNvSpPr/>
            <p:nvPr/>
          </p:nvSpPr>
          <p:spPr>
            <a:xfrm>
              <a:off x="330286" y="2465335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491988" y="2618642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1564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68584" y="1997778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493508" y="3084680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083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66305" y="2152643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32565" y="2153402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328007" y="3086200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163266" y="3083161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804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95027" y="2931373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-4552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167824" y="2308989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332565" y="2309748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330286" y="2925257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164785" y="292985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804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494267" y="2774229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-1475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167065" y="2464575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33363" y="1998575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30286" y="2775786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162506" y="2771190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804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26488" y="2620922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804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67065" y="2617883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497344" y="2000854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659806" y="2621681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649094" y="3085440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495787" y="2465335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659046" y="2776546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496584" y="2155681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495787" y="2311268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58249" y="2931373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659806" y="2467614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658249" y="2312787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660566" y="2157201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661325" y="2001614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6"/>
          <p:cNvSpPr/>
          <p:nvPr/>
        </p:nvSpPr>
        <p:spPr>
          <a:xfrm flipH="1" rot="-4956197">
            <a:off x="7632555" y="3926549"/>
            <a:ext cx="1596445" cy="180296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"/>
          <p:cNvSpPr/>
          <p:nvPr/>
        </p:nvSpPr>
        <p:spPr>
          <a:xfrm flipH="1" rot="-4956197">
            <a:off x="7746076" y="3985059"/>
            <a:ext cx="1395625" cy="1650676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"/>
          <p:cNvSpPr/>
          <p:nvPr/>
        </p:nvSpPr>
        <p:spPr>
          <a:xfrm flipH="1" rot="-4956197">
            <a:off x="7846970" y="4097316"/>
            <a:ext cx="1193686" cy="142726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"/>
          <p:cNvSpPr/>
          <p:nvPr/>
        </p:nvSpPr>
        <p:spPr>
          <a:xfrm flipH="1" rot="-4956197">
            <a:off x="7975705" y="4243332"/>
            <a:ext cx="901512" cy="110456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"/>
          <p:cNvSpPr/>
          <p:nvPr/>
        </p:nvSpPr>
        <p:spPr>
          <a:xfrm flipH="1">
            <a:off x="50" y="0"/>
            <a:ext cx="2648100" cy="5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/>
          <p:nvPr/>
        </p:nvSpPr>
        <p:spPr>
          <a:xfrm flipH="1">
            <a:off x="1843950" y="-10536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"/>
          <p:cNvSpPr/>
          <p:nvPr/>
        </p:nvSpPr>
        <p:spPr>
          <a:xfrm flipH="1">
            <a:off x="1988360" y="-36539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"/>
          <p:cNvSpPr/>
          <p:nvPr/>
        </p:nvSpPr>
        <p:spPr>
          <a:xfrm flipH="1">
            <a:off x="2132827" y="729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"/>
          <p:cNvSpPr/>
          <p:nvPr/>
        </p:nvSpPr>
        <p:spPr>
          <a:xfrm>
            <a:off x="115625" y="38166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"/>
          <p:cNvSpPr/>
          <p:nvPr/>
        </p:nvSpPr>
        <p:spPr>
          <a:xfrm rot="5400000">
            <a:off x="115625" y="44217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"/>
          <p:cNvSpPr/>
          <p:nvPr/>
        </p:nvSpPr>
        <p:spPr>
          <a:xfrm flipH="1">
            <a:off x="645130" y="-405428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"/>
          <p:cNvSpPr/>
          <p:nvPr/>
        </p:nvSpPr>
        <p:spPr>
          <a:xfrm flipH="1">
            <a:off x="746662" y="-29825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"/>
          <p:cNvSpPr/>
          <p:nvPr/>
        </p:nvSpPr>
        <p:spPr>
          <a:xfrm flipH="1">
            <a:off x="509761" y="6874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"/>
          <p:cNvSpPr/>
          <p:nvPr/>
        </p:nvSpPr>
        <p:spPr>
          <a:xfrm flipH="1">
            <a:off x="281161" y="3064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"/>
          <p:cNvSpPr/>
          <p:nvPr/>
        </p:nvSpPr>
        <p:spPr>
          <a:xfrm flipH="1">
            <a:off x="1347961" y="1540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"/>
          <p:cNvSpPr/>
          <p:nvPr/>
        </p:nvSpPr>
        <p:spPr>
          <a:xfrm flipH="1">
            <a:off x="2262361" y="2302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"/>
          <p:cNvSpPr/>
          <p:nvPr/>
        </p:nvSpPr>
        <p:spPr>
          <a:xfrm flipH="1">
            <a:off x="738361" y="16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"/>
          <p:cNvSpPr/>
          <p:nvPr/>
        </p:nvSpPr>
        <p:spPr>
          <a:xfrm>
            <a:off x="7312070" y="-32433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"/>
          <p:cNvSpPr txBox="1"/>
          <p:nvPr>
            <p:ph type="title"/>
          </p:nvPr>
        </p:nvSpPr>
        <p:spPr>
          <a:xfrm>
            <a:off x="875453" y="1695457"/>
            <a:ext cx="36849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0" name="Google Shape;480;p7"/>
          <p:cNvSpPr txBox="1"/>
          <p:nvPr>
            <p:ph idx="1" type="subTitle"/>
          </p:nvPr>
        </p:nvSpPr>
        <p:spPr>
          <a:xfrm>
            <a:off x="875453" y="2350643"/>
            <a:ext cx="36849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1" name="Google Shape;481;p7"/>
          <p:cNvSpPr/>
          <p:nvPr/>
        </p:nvSpPr>
        <p:spPr>
          <a:xfrm>
            <a:off x="169575" y="12946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169588" y="18264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"/>
          <p:cNvSpPr/>
          <p:nvPr/>
        </p:nvSpPr>
        <p:spPr>
          <a:xfrm flipH="1" rot="10800000">
            <a:off x="-5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"/>
          <p:cNvSpPr/>
          <p:nvPr/>
        </p:nvSpPr>
        <p:spPr>
          <a:xfrm rot="10800000">
            <a:off x="333238" y="144117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"/>
          <p:cNvSpPr/>
          <p:nvPr/>
        </p:nvSpPr>
        <p:spPr>
          <a:xfrm>
            <a:off x="99376" y="3833359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"/>
          <p:cNvSpPr/>
          <p:nvPr/>
        </p:nvSpPr>
        <p:spPr>
          <a:xfrm rot="5400000">
            <a:off x="99411" y="44566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"/>
          <p:cNvSpPr/>
          <p:nvPr/>
        </p:nvSpPr>
        <p:spPr>
          <a:xfrm>
            <a:off x="5238625" y="0"/>
            <a:ext cx="393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7"/>
          <p:cNvGrpSpPr/>
          <p:nvPr/>
        </p:nvGrpSpPr>
        <p:grpSpPr>
          <a:xfrm rot="10800000">
            <a:off x="5378348" y="-98900"/>
            <a:ext cx="6861861" cy="5143530"/>
            <a:chOff x="-3799077" y="-5268675"/>
            <a:chExt cx="6861861" cy="5143530"/>
          </a:xfrm>
        </p:grpSpPr>
        <p:sp>
          <p:nvSpPr>
            <p:cNvPr id="489" name="Google Shape;489;p7"/>
            <p:cNvSpPr/>
            <p:nvPr/>
          </p:nvSpPr>
          <p:spPr>
            <a:xfrm flipH="1">
              <a:off x="-3052066" y="-2688483"/>
              <a:ext cx="1596439" cy="1802961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flipH="1">
              <a:off x="-3799077" y="-5170503"/>
              <a:ext cx="6754688" cy="4497143"/>
            </a:xfrm>
            <a:custGeom>
              <a:rect b="b" l="l" r="r" t="t"/>
              <a:pathLst>
                <a:path extrusionOk="0" h="80439" w="120819">
                  <a:moveTo>
                    <a:pt x="94887" y="81"/>
                  </a:moveTo>
                  <a:lnTo>
                    <a:pt x="96400" y="122"/>
                  </a:lnTo>
                  <a:lnTo>
                    <a:pt x="97914" y="182"/>
                  </a:lnTo>
                  <a:lnTo>
                    <a:pt x="99427" y="283"/>
                  </a:lnTo>
                  <a:lnTo>
                    <a:pt x="100941" y="424"/>
                  </a:lnTo>
                  <a:lnTo>
                    <a:pt x="102454" y="586"/>
                  </a:lnTo>
                  <a:lnTo>
                    <a:pt x="103968" y="788"/>
                  </a:lnTo>
                  <a:lnTo>
                    <a:pt x="105481" y="1030"/>
                  </a:lnTo>
                  <a:lnTo>
                    <a:pt x="106894" y="1272"/>
                  </a:lnTo>
                  <a:lnTo>
                    <a:pt x="107620" y="1413"/>
                  </a:lnTo>
                  <a:lnTo>
                    <a:pt x="108367" y="1595"/>
                  </a:lnTo>
                  <a:lnTo>
                    <a:pt x="109114" y="1777"/>
                  </a:lnTo>
                  <a:lnTo>
                    <a:pt x="109860" y="1998"/>
                  </a:lnTo>
                  <a:lnTo>
                    <a:pt x="110607" y="2241"/>
                  </a:lnTo>
                  <a:lnTo>
                    <a:pt x="111354" y="2503"/>
                  </a:lnTo>
                  <a:lnTo>
                    <a:pt x="112100" y="2806"/>
                  </a:lnTo>
                  <a:lnTo>
                    <a:pt x="112827" y="3129"/>
                  </a:lnTo>
                  <a:lnTo>
                    <a:pt x="113533" y="3492"/>
                  </a:lnTo>
                  <a:lnTo>
                    <a:pt x="114219" y="3895"/>
                  </a:lnTo>
                  <a:lnTo>
                    <a:pt x="114562" y="4117"/>
                  </a:lnTo>
                  <a:lnTo>
                    <a:pt x="114885" y="4339"/>
                  </a:lnTo>
                  <a:lnTo>
                    <a:pt x="115208" y="4582"/>
                  </a:lnTo>
                  <a:lnTo>
                    <a:pt x="115531" y="4824"/>
                  </a:lnTo>
                  <a:lnTo>
                    <a:pt x="115834" y="5086"/>
                  </a:lnTo>
                  <a:lnTo>
                    <a:pt x="116136" y="5369"/>
                  </a:lnTo>
                  <a:lnTo>
                    <a:pt x="116419" y="5651"/>
                  </a:lnTo>
                  <a:lnTo>
                    <a:pt x="116701" y="5934"/>
                  </a:lnTo>
                  <a:lnTo>
                    <a:pt x="117044" y="6317"/>
                  </a:lnTo>
                  <a:lnTo>
                    <a:pt x="117367" y="6721"/>
                  </a:lnTo>
                  <a:lnTo>
                    <a:pt x="117690" y="7165"/>
                  </a:lnTo>
                  <a:lnTo>
                    <a:pt x="118033" y="7669"/>
                  </a:lnTo>
                  <a:lnTo>
                    <a:pt x="118336" y="8194"/>
                  </a:lnTo>
                  <a:lnTo>
                    <a:pt x="118659" y="8799"/>
                  </a:lnTo>
                  <a:lnTo>
                    <a:pt x="118941" y="9445"/>
                  </a:lnTo>
                  <a:lnTo>
                    <a:pt x="119224" y="10171"/>
                  </a:lnTo>
                  <a:lnTo>
                    <a:pt x="119486" y="10958"/>
                  </a:lnTo>
                  <a:lnTo>
                    <a:pt x="119728" y="11826"/>
                  </a:lnTo>
                  <a:lnTo>
                    <a:pt x="119950" y="12795"/>
                  </a:lnTo>
                  <a:lnTo>
                    <a:pt x="120152" y="13824"/>
                  </a:lnTo>
                  <a:lnTo>
                    <a:pt x="120334" y="14974"/>
                  </a:lnTo>
                  <a:lnTo>
                    <a:pt x="120475" y="16205"/>
                  </a:lnTo>
                  <a:lnTo>
                    <a:pt x="120576" y="17557"/>
                  </a:lnTo>
                  <a:lnTo>
                    <a:pt x="120657" y="19010"/>
                  </a:lnTo>
                  <a:lnTo>
                    <a:pt x="120697" y="20241"/>
                  </a:lnTo>
                  <a:lnTo>
                    <a:pt x="120717" y="21472"/>
                  </a:lnTo>
                  <a:lnTo>
                    <a:pt x="120737" y="22683"/>
                  </a:lnTo>
                  <a:lnTo>
                    <a:pt x="120737" y="23914"/>
                  </a:lnTo>
                  <a:lnTo>
                    <a:pt x="120717" y="25145"/>
                  </a:lnTo>
                  <a:lnTo>
                    <a:pt x="120697" y="26376"/>
                  </a:lnTo>
                  <a:lnTo>
                    <a:pt x="120657" y="27607"/>
                  </a:lnTo>
                  <a:lnTo>
                    <a:pt x="120616" y="28838"/>
                  </a:lnTo>
                  <a:lnTo>
                    <a:pt x="120536" y="30049"/>
                  </a:lnTo>
                  <a:lnTo>
                    <a:pt x="120455" y="31280"/>
                  </a:lnTo>
                  <a:lnTo>
                    <a:pt x="120374" y="32511"/>
                  </a:lnTo>
                  <a:lnTo>
                    <a:pt x="120253" y="33722"/>
                  </a:lnTo>
                  <a:lnTo>
                    <a:pt x="120152" y="34953"/>
                  </a:lnTo>
                  <a:lnTo>
                    <a:pt x="120011" y="36163"/>
                  </a:lnTo>
                  <a:lnTo>
                    <a:pt x="119870" y="37394"/>
                  </a:lnTo>
                  <a:lnTo>
                    <a:pt x="119708" y="38605"/>
                  </a:lnTo>
                  <a:lnTo>
                    <a:pt x="119567" y="39533"/>
                  </a:lnTo>
                  <a:lnTo>
                    <a:pt x="119405" y="40462"/>
                  </a:lnTo>
                  <a:lnTo>
                    <a:pt x="119224" y="41390"/>
                  </a:lnTo>
                  <a:lnTo>
                    <a:pt x="119103" y="41834"/>
                  </a:lnTo>
                  <a:lnTo>
                    <a:pt x="118982" y="42278"/>
                  </a:lnTo>
                  <a:lnTo>
                    <a:pt x="118820" y="42722"/>
                  </a:lnTo>
                  <a:lnTo>
                    <a:pt x="118659" y="43166"/>
                  </a:lnTo>
                  <a:lnTo>
                    <a:pt x="118497" y="43590"/>
                  </a:lnTo>
                  <a:lnTo>
                    <a:pt x="118296" y="43993"/>
                  </a:lnTo>
                  <a:lnTo>
                    <a:pt x="118074" y="44397"/>
                  </a:lnTo>
                  <a:lnTo>
                    <a:pt x="117831" y="44800"/>
                  </a:lnTo>
                  <a:lnTo>
                    <a:pt x="117549" y="45164"/>
                  </a:lnTo>
                  <a:lnTo>
                    <a:pt x="117266" y="45527"/>
                  </a:lnTo>
                  <a:lnTo>
                    <a:pt x="117105" y="45709"/>
                  </a:lnTo>
                  <a:lnTo>
                    <a:pt x="116943" y="45870"/>
                  </a:lnTo>
                  <a:lnTo>
                    <a:pt x="116782" y="45991"/>
                  </a:lnTo>
                  <a:lnTo>
                    <a:pt x="116621" y="46112"/>
                  </a:lnTo>
                  <a:lnTo>
                    <a:pt x="116459" y="46193"/>
                  </a:lnTo>
                  <a:lnTo>
                    <a:pt x="116298" y="46253"/>
                  </a:lnTo>
                  <a:lnTo>
                    <a:pt x="116136" y="46294"/>
                  </a:lnTo>
                  <a:lnTo>
                    <a:pt x="115975" y="46314"/>
                  </a:lnTo>
                  <a:lnTo>
                    <a:pt x="115813" y="46314"/>
                  </a:lnTo>
                  <a:lnTo>
                    <a:pt x="115632" y="46294"/>
                  </a:lnTo>
                  <a:lnTo>
                    <a:pt x="115490" y="46253"/>
                  </a:lnTo>
                  <a:lnTo>
                    <a:pt x="115349" y="46193"/>
                  </a:lnTo>
                  <a:lnTo>
                    <a:pt x="115228" y="46092"/>
                  </a:lnTo>
                  <a:lnTo>
                    <a:pt x="115107" y="45991"/>
                  </a:lnTo>
                  <a:lnTo>
                    <a:pt x="115006" y="45890"/>
                  </a:lnTo>
                  <a:lnTo>
                    <a:pt x="114905" y="45749"/>
                  </a:lnTo>
                  <a:lnTo>
                    <a:pt x="114724" y="45446"/>
                  </a:lnTo>
                  <a:lnTo>
                    <a:pt x="114562" y="45103"/>
                  </a:lnTo>
                  <a:lnTo>
                    <a:pt x="114441" y="44740"/>
                  </a:lnTo>
                  <a:lnTo>
                    <a:pt x="114300" y="44336"/>
                  </a:lnTo>
                  <a:lnTo>
                    <a:pt x="114360" y="44316"/>
                  </a:lnTo>
                  <a:lnTo>
                    <a:pt x="114199" y="43751"/>
                  </a:lnTo>
                  <a:lnTo>
                    <a:pt x="114017" y="43186"/>
                  </a:lnTo>
                  <a:lnTo>
                    <a:pt x="113816" y="42641"/>
                  </a:lnTo>
                  <a:lnTo>
                    <a:pt x="113594" y="42096"/>
                  </a:lnTo>
                  <a:lnTo>
                    <a:pt x="113331" y="41551"/>
                  </a:lnTo>
                  <a:lnTo>
                    <a:pt x="113049" y="41027"/>
                  </a:lnTo>
                  <a:lnTo>
                    <a:pt x="112746" y="40522"/>
                  </a:lnTo>
                  <a:lnTo>
                    <a:pt x="112403" y="40018"/>
                  </a:lnTo>
                  <a:lnTo>
                    <a:pt x="112040" y="39533"/>
                  </a:lnTo>
                  <a:lnTo>
                    <a:pt x="111656" y="39049"/>
                  </a:lnTo>
                  <a:lnTo>
                    <a:pt x="111253" y="38605"/>
                  </a:lnTo>
                  <a:lnTo>
                    <a:pt x="110829" y="38161"/>
                  </a:lnTo>
                  <a:lnTo>
                    <a:pt x="110365" y="37717"/>
                  </a:lnTo>
                  <a:lnTo>
                    <a:pt x="109901" y="37314"/>
                  </a:lnTo>
                  <a:lnTo>
                    <a:pt x="109396" y="36910"/>
                  </a:lnTo>
                  <a:lnTo>
                    <a:pt x="108892" y="36547"/>
                  </a:lnTo>
                  <a:lnTo>
                    <a:pt x="108367" y="36184"/>
                  </a:lnTo>
                  <a:lnTo>
                    <a:pt x="107822" y="35861"/>
                  </a:lnTo>
                  <a:lnTo>
                    <a:pt x="107277" y="35558"/>
                  </a:lnTo>
                  <a:lnTo>
                    <a:pt x="106712" y="35275"/>
                  </a:lnTo>
                  <a:lnTo>
                    <a:pt x="106147" y="35033"/>
                  </a:lnTo>
                  <a:lnTo>
                    <a:pt x="105582" y="34811"/>
                  </a:lnTo>
                  <a:lnTo>
                    <a:pt x="104997" y="34610"/>
                  </a:lnTo>
                  <a:lnTo>
                    <a:pt x="104412" y="34428"/>
                  </a:lnTo>
                  <a:lnTo>
                    <a:pt x="103826" y="34287"/>
                  </a:lnTo>
                  <a:lnTo>
                    <a:pt x="103241" y="34166"/>
                  </a:lnTo>
                  <a:lnTo>
                    <a:pt x="102636" y="34065"/>
                  </a:lnTo>
                  <a:lnTo>
                    <a:pt x="102051" y="34004"/>
                  </a:lnTo>
                  <a:lnTo>
                    <a:pt x="101445" y="33964"/>
                  </a:lnTo>
                  <a:lnTo>
                    <a:pt x="100860" y="33944"/>
                  </a:lnTo>
                  <a:lnTo>
                    <a:pt x="100255" y="33964"/>
                  </a:lnTo>
                  <a:lnTo>
                    <a:pt x="99669" y="34004"/>
                  </a:lnTo>
                  <a:lnTo>
                    <a:pt x="99084" y="34085"/>
                  </a:lnTo>
                  <a:lnTo>
                    <a:pt x="98499" y="34166"/>
                  </a:lnTo>
                  <a:lnTo>
                    <a:pt x="97914" y="34307"/>
                  </a:lnTo>
                  <a:lnTo>
                    <a:pt x="97349" y="34448"/>
                  </a:lnTo>
                  <a:lnTo>
                    <a:pt x="96763" y="34630"/>
                  </a:lnTo>
                  <a:lnTo>
                    <a:pt x="96198" y="34831"/>
                  </a:lnTo>
                  <a:lnTo>
                    <a:pt x="95654" y="35053"/>
                  </a:lnTo>
                  <a:lnTo>
                    <a:pt x="95109" y="35296"/>
                  </a:lnTo>
                  <a:lnTo>
                    <a:pt x="94564" y="35578"/>
                  </a:lnTo>
                  <a:lnTo>
                    <a:pt x="94019" y="35861"/>
                  </a:lnTo>
                  <a:lnTo>
                    <a:pt x="93494" y="36184"/>
                  </a:lnTo>
                  <a:lnTo>
                    <a:pt x="92990" y="36527"/>
                  </a:lnTo>
                  <a:lnTo>
                    <a:pt x="92485" y="36910"/>
                  </a:lnTo>
                  <a:lnTo>
                    <a:pt x="92001" y="37293"/>
                  </a:lnTo>
                  <a:lnTo>
                    <a:pt x="91517" y="37697"/>
                  </a:lnTo>
                  <a:lnTo>
                    <a:pt x="91052" y="38141"/>
                  </a:lnTo>
                  <a:lnTo>
                    <a:pt x="90609" y="38585"/>
                  </a:lnTo>
                  <a:lnTo>
                    <a:pt x="90185" y="39049"/>
                  </a:lnTo>
                  <a:lnTo>
                    <a:pt x="89781" y="39513"/>
                  </a:lnTo>
                  <a:lnTo>
                    <a:pt x="89398" y="40018"/>
                  </a:lnTo>
                  <a:lnTo>
                    <a:pt x="89055" y="40502"/>
                  </a:lnTo>
                  <a:lnTo>
                    <a:pt x="88712" y="41027"/>
                  </a:lnTo>
                  <a:lnTo>
                    <a:pt x="88389" y="41551"/>
                  </a:lnTo>
                  <a:lnTo>
                    <a:pt x="88086" y="42076"/>
                  </a:lnTo>
                  <a:lnTo>
                    <a:pt x="87824" y="42621"/>
                  </a:lnTo>
                  <a:lnTo>
                    <a:pt x="87561" y="43186"/>
                  </a:lnTo>
                  <a:lnTo>
                    <a:pt x="87339" y="43751"/>
                  </a:lnTo>
                  <a:lnTo>
                    <a:pt x="87138" y="44316"/>
                  </a:lnTo>
                  <a:lnTo>
                    <a:pt x="86956" y="44881"/>
                  </a:lnTo>
                  <a:lnTo>
                    <a:pt x="86815" y="45466"/>
                  </a:lnTo>
                  <a:lnTo>
                    <a:pt x="86673" y="46052"/>
                  </a:lnTo>
                  <a:lnTo>
                    <a:pt x="86573" y="46637"/>
                  </a:lnTo>
                  <a:lnTo>
                    <a:pt x="86492" y="47283"/>
                  </a:lnTo>
                  <a:lnTo>
                    <a:pt x="86411" y="47928"/>
                  </a:lnTo>
                  <a:lnTo>
                    <a:pt x="86290" y="49240"/>
                  </a:lnTo>
                  <a:lnTo>
                    <a:pt x="86209" y="50330"/>
                  </a:lnTo>
                  <a:lnTo>
                    <a:pt x="86088" y="51399"/>
                  </a:lnTo>
                  <a:lnTo>
                    <a:pt x="86007" y="51924"/>
                  </a:lnTo>
                  <a:lnTo>
                    <a:pt x="85927" y="52449"/>
                  </a:lnTo>
                  <a:lnTo>
                    <a:pt x="85806" y="52973"/>
                  </a:lnTo>
                  <a:lnTo>
                    <a:pt x="85685" y="53458"/>
                  </a:lnTo>
                  <a:lnTo>
                    <a:pt x="85543" y="53962"/>
                  </a:lnTo>
                  <a:lnTo>
                    <a:pt x="85362" y="54426"/>
                  </a:lnTo>
                  <a:lnTo>
                    <a:pt x="85160" y="54870"/>
                  </a:lnTo>
                  <a:lnTo>
                    <a:pt x="84918" y="55314"/>
                  </a:lnTo>
                  <a:lnTo>
                    <a:pt x="84655" y="55718"/>
                  </a:lnTo>
                  <a:lnTo>
                    <a:pt x="84353" y="56101"/>
                  </a:lnTo>
                  <a:lnTo>
                    <a:pt x="84171" y="56303"/>
                  </a:lnTo>
                  <a:lnTo>
                    <a:pt x="84010" y="56465"/>
                  </a:lnTo>
                  <a:lnTo>
                    <a:pt x="83808" y="56646"/>
                  </a:lnTo>
                  <a:lnTo>
                    <a:pt x="83606" y="56808"/>
                  </a:lnTo>
                  <a:lnTo>
                    <a:pt x="83344" y="56989"/>
                  </a:lnTo>
                  <a:lnTo>
                    <a:pt x="83041" y="57191"/>
                  </a:lnTo>
                  <a:lnTo>
                    <a:pt x="82658" y="57393"/>
                  </a:lnTo>
                  <a:lnTo>
                    <a:pt x="82173" y="57595"/>
                  </a:lnTo>
                  <a:lnTo>
                    <a:pt x="81628" y="57776"/>
                  </a:lnTo>
                  <a:lnTo>
                    <a:pt x="81326" y="57877"/>
                  </a:lnTo>
                  <a:lnTo>
                    <a:pt x="80983" y="57958"/>
                  </a:lnTo>
                  <a:lnTo>
                    <a:pt x="80599" y="58018"/>
                  </a:lnTo>
                  <a:lnTo>
                    <a:pt x="80216" y="58099"/>
                  </a:lnTo>
                  <a:lnTo>
                    <a:pt x="79792" y="58160"/>
                  </a:lnTo>
                  <a:lnTo>
                    <a:pt x="79328" y="58200"/>
                  </a:lnTo>
                  <a:lnTo>
                    <a:pt x="78642" y="58261"/>
                  </a:lnTo>
                  <a:lnTo>
                    <a:pt x="77935" y="58281"/>
                  </a:lnTo>
                  <a:lnTo>
                    <a:pt x="77249" y="58301"/>
                  </a:lnTo>
                  <a:lnTo>
                    <a:pt x="76543" y="58301"/>
                  </a:lnTo>
                  <a:lnTo>
                    <a:pt x="75837" y="58281"/>
                  </a:lnTo>
                  <a:lnTo>
                    <a:pt x="75151" y="58240"/>
                  </a:lnTo>
                  <a:lnTo>
                    <a:pt x="74444" y="58180"/>
                  </a:lnTo>
                  <a:lnTo>
                    <a:pt x="73758" y="58119"/>
                  </a:lnTo>
                  <a:lnTo>
                    <a:pt x="72366" y="57958"/>
                  </a:lnTo>
                  <a:lnTo>
                    <a:pt x="70994" y="57776"/>
                  </a:lnTo>
                  <a:lnTo>
                    <a:pt x="69601" y="57574"/>
                  </a:lnTo>
                  <a:lnTo>
                    <a:pt x="68249" y="57352"/>
                  </a:lnTo>
                  <a:lnTo>
                    <a:pt x="66937" y="57151"/>
                  </a:lnTo>
                  <a:lnTo>
                    <a:pt x="65605" y="56949"/>
                  </a:lnTo>
                  <a:lnTo>
                    <a:pt x="64294" y="56767"/>
                  </a:lnTo>
                  <a:lnTo>
                    <a:pt x="62962" y="56606"/>
                  </a:lnTo>
                  <a:lnTo>
                    <a:pt x="61771" y="56505"/>
                  </a:lnTo>
                  <a:lnTo>
                    <a:pt x="60581" y="56424"/>
                  </a:lnTo>
                  <a:lnTo>
                    <a:pt x="59390" y="56384"/>
                  </a:lnTo>
                  <a:lnTo>
                    <a:pt x="58179" y="56364"/>
                  </a:lnTo>
                  <a:lnTo>
                    <a:pt x="56968" y="56384"/>
                  </a:lnTo>
                  <a:lnTo>
                    <a:pt x="55778" y="56444"/>
                  </a:lnTo>
                  <a:lnTo>
                    <a:pt x="54567" y="56525"/>
                  </a:lnTo>
                  <a:lnTo>
                    <a:pt x="53356" y="56646"/>
                  </a:lnTo>
                  <a:lnTo>
                    <a:pt x="52145" y="56787"/>
                  </a:lnTo>
                  <a:lnTo>
                    <a:pt x="50935" y="56949"/>
                  </a:lnTo>
                  <a:lnTo>
                    <a:pt x="49744" y="57151"/>
                  </a:lnTo>
                  <a:lnTo>
                    <a:pt x="48553" y="57393"/>
                  </a:lnTo>
                  <a:lnTo>
                    <a:pt x="47343" y="57655"/>
                  </a:lnTo>
                  <a:lnTo>
                    <a:pt x="46172" y="57958"/>
                  </a:lnTo>
                  <a:lnTo>
                    <a:pt x="44981" y="58281"/>
                  </a:lnTo>
                  <a:lnTo>
                    <a:pt x="43811" y="58644"/>
                  </a:lnTo>
                  <a:lnTo>
                    <a:pt x="42661" y="59027"/>
                  </a:lnTo>
                  <a:lnTo>
                    <a:pt x="41510" y="59451"/>
                  </a:lnTo>
                  <a:lnTo>
                    <a:pt x="40380" y="59895"/>
                  </a:lnTo>
                  <a:lnTo>
                    <a:pt x="39250" y="60359"/>
                  </a:lnTo>
                  <a:lnTo>
                    <a:pt x="38140" y="60864"/>
                  </a:lnTo>
                  <a:lnTo>
                    <a:pt x="37031" y="61409"/>
                  </a:lnTo>
                  <a:lnTo>
                    <a:pt x="35961" y="61954"/>
                  </a:lnTo>
                  <a:lnTo>
                    <a:pt x="34891" y="62539"/>
                  </a:lnTo>
                  <a:lnTo>
                    <a:pt x="33842" y="63144"/>
                  </a:lnTo>
                  <a:lnTo>
                    <a:pt x="32813" y="63790"/>
                  </a:lnTo>
                  <a:lnTo>
                    <a:pt x="31784" y="64436"/>
                  </a:lnTo>
                  <a:lnTo>
                    <a:pt x="30795" y="65122"/>
                  </a:lnTo>
                  <a:lnTo>
                    <a:pt x="29826" y="65828"/>
                  </a:lnTo>
                  <a:lnTo>
                    <a:pt x="28878" y="66555"/>
                  </a:lnTo>
                  <a:lnTo>
                    <a:pt x="27950" y="67321"/>
                  </a:lnTo>
                  <a:lnTo>
                    <a:pt x="27041" y="68088"/>
                  </a:lnTo>
                  <a:lnTo>
                    <a:pt x="26113" y="68916"/>
                  </a:lnTo>
                  <a:lnTo>
                    <a:pt x="25205" y="69763"/>
                  </a:lnTo>
                  <a:lnTo>
                    <a:pt x="23429" y="71499"/>
                  </a:lnTo>
                  <a:lnTo>
                    <a:pt x="22279" y="72609"/>
                  </a:lnTo>
                  <a:lnTo>
                    <a:pt x="21129" y="73719"/>
                  </a:lnTo>
                  <a:lnTo>
                    <a:pt x="19938" y="74788"/>
                  </a:lnTo>
                  <a:lnTo>
                    <a:pt x="19333" y="75313"/>
                  </a:lnTo>
                  <a:lnTo>
                    <a:pt x="18707" y="75837"/>
                  </a:lnTo>
                  <a:lnTo>
                    <a:pt x="18081" y="76342"/>
                  </a:lnTo>
                  <a:lnTo>
                    <a:pt x="17456" y="76826"/>
                  </a:lnTo>
                  <a:lnTo>
                    <a:pt x="16810" y="77290"/>
                  </a:lnTo>
                  <a:lnTo>
                    <a:pt x="16144" y="77734"/>
                  </a:lnTo>
                  <a:lnTo>
                    <a:pt x="15458" y="78158"/>
                  </a:lnTo>
                  <a:lnTo>
                    <a:pt x="14772" y="78542"/>
                  </a:lnTo>
                  <a:lnTo>
                    <a:pt x="14066" y="78925"/>
                  </a:lnTo>
                  <a:lnTo>
                    <a:pt x="13339" y="79268"/>
                  </a:lnTo>
                  <a:lnTo>
                    <a:pt x="12915" y="79450"/>
                  </a:lnTo>
                  <a:lnTo>
                    <a:pt x="12492" y="79611"/>
                  </a:lnTo>
                  <a:lnTo>
                    <a:pt x="12048" y="79752"/>
                  </a:lnTo>
                  <a:lnTo>
                    <a:pt x="11604" y="79894"/>
                  </a:lnTo>
                  <a:lnTo>
                    <a:pt x="11160" y="79995"/>
                  </a:lnTo>
                  <a:lnTo>
                    <a:pt x="10716" y="80095"/>
                  </a:lnTo>
                  <a:lnTo>
                    <a:pt x="10252" y="80196"/>
                  </a:lnTo>
                  <a:lnTo>
                    <a:pt x="9787" y="80257"/>
                  </a:lnTo>
                  <a:lnTo>
                    <a:pt x="9344" y="80297"/>
                  </a:lnTo>
                  <a:lnTo>
                    <a:pt x="8879" y="80338"/>
                  </a:lnTo>
                  <a:lnTo>
                    <a:pt x="8415" y="80358"/>
                  </a:lnTo>
                  <a:lnTo>
                    <a:pt x="7951" y="80358"/>
                  </a:lnTo>
                  <a:lnTo>
                    <a:pt x="7507" y="80338"/>
                  </a:lnTo>
                  <a:lnTo>
                    <a:pt x="7063" y="80317"/>
                  </a:lnTo>
                  <a:lnTo>
                    <a:pt x="6619" y="80257"/>
                  </a:lnTo>
                  <a:lnTo>
                    <a:pt x="6175" y="80196"/>
                  </a:lnTo>
                  <a:lnTo>
                    <a:pt x="5691" y="80095"/>
                  </a:lnTo>
                  <a:lnTo>
                    <a:pt x="5247" y="79974"/>
                  </a:lnTo>
                  <a:lnTo>
                    <a:pt x="4803" y="79853"/>
                  </a:lnTo>
                  <a:lnTo>
                    <a:pt x="4379" y="79692"/>
                  </a:lnTo>
                  <a:lnTo>
                    <a:pt x="3955" y="79510"/>
                  </a:lnTo>
                  <a:lnTo>
                    <a:pt x="3572" y="79329"/>
                  </a:lnTo>
                  <a:lnTo>
                    <a:pt x="3189" y="79107"/>
                  </a:lnTo>
                  <a:lnTo>
                    <a:pt x="2846" y="78885"/>
                  </a:lnTo>
                  <a:lnTo>
                    <a:pt x="2502" y="78642"/>
                  </a:lnTo>
                  <a:lnTo>
                    <a:pt x="2180" y="78380"/>
                  </a:lnTo>
                  <a:lnTo>
                    <a:pt x="1897" y="78098"/>
                  </a:lnTo>
                  <a:lnTo>
                    <a:pt x="1615" y="77795"/>
                  </a:lnTo>
                  <a:lnTo>
                    <a:pt x="1352" y="77472"/>
                  </a:lnTo>
                  <a:lnTo>
                    <a:pt x="1130" y="77149"/>
                  </a:lnTo>
                  <a:lnTo>
                    <a:pt x="908" y="76806"/>
                  </a:lnTo>
                  <a:lnTo>
                    <a:pt x="727" y="76443"/>
                  </a:lnTo>
                  <a:lnTo>
                    <a:pt x="585" y="76180"/>
                  </a:lnTo>
                  <a:lnTo>
                    <a:pt x="484" y="75898"/>
                  </a:lnTo>
                  <a:lnTo>
                    <a:pt x="384" y="75636"/>
                  </a:lnTo>
                  <a:lnTo>
                    <a:pt x="303" y="75353"/>
                  </a:lnTo>
                  <a:lnTo>
                    <a:pt x="242" y="75050"/>
                  </a:lnTo>
                  <a:lnTo>
                    <a:pt x="182" y="74768"/>
                  </a:lnTo>
                  <a:lnTo>
                    <a:pt x="141" y="74465"/>
                  </a:lnTo>
                  <a:lnTo>
                    <a:pt x="101" y="74162"/>
                  </a:lnTo>
                  <a:lnTo>
                    <a:pt x="81" y="73860"/>
                  </a:lnTo>
                  <a:lnTo>
                    <a:pt x="81" y="73557"/>
                  </a:lnTo>
                  <a:lnTo>
                    <a:pt x="101" y="73254"/>
                  </a:lnTo>
                  <a:lnTo>
                    <a:pt x="121" y="72952"/>
                  </a:lnTo>
                  <a:lnTo>
                    <a:pt x="162" y="72629"/>
                  </a:lnTo>
                  <a:lnTo>
                    <a:pt x="202" y="72306"/>
                  </a:lnTo>
                  <a:lnTo>
                    <a:pt x="262" y="71983"/>
                  </a:lnTo>
                  <a:lnTo>
                    <a:pt x="343" y="71680"/>
                  </a:lnTo>
                  <a:lnTo>
                    <a:pt x="525" y="71075"/>
                  </a:lnTo>
                  <a:lnTo>
                    <a:pt x="727" y="70490"/>
                  </a:lnTo>
                  <a:lnTo>
                    <a:pt x="989" y="69925"/>
                  </a:lnTo>
                  <a:lnTo>
                    <a:pt x="1292" y="69380"/>
                  </a:lnTo>
                  <a:lnTo>
                    <a:pt x="1615" y="68835"/>
                  </a:lnTo>
                  <a:lnTo>
                    <a:pt x="1998" y="68330"/>
                  </a:lnTo>
                  <a:lnTo>
                    <a:pt x="2381" y="67846"/>
                  </a:lnTo>
                  <a:lnTo>
                    <a:pt x="2825" y="67382"/>
                  </a:lnTo>
                  <a:lnTo>
                    <a:pt x="3209" y="67019"/>
                  </a:lnTo>
                  <a:lnTo>
                    <a:pt x="3612" y="66676"/>
                  </a:lnTo>
                  <a:lnTo>
                    <a:pt x="4036" y="66353"/>
                  </a:lnTo>
                  <a:lnTo>
                    <a:pt x="4500" y="66030"/>
                  </a:lnTo>
                  <a:lnTo>
                    <a:pt x="4964" y="65727"/>
                  </a:lnTo>
                  <a:lnTo>
                    <a:pt x="5449" y="65445"/>
                  </a:lnTo>
                  <a:lnTo>
                    <a:pt x="5973" y="65162"/>
                  </a:lnTo>
                  <a:lnTo>
                    <a:pt x="6518" y="64900"/>
                  </a:lnTo>
                  <a:lnTo>
                    <a:pt x="7063" y="64658"/>
                  </a:lnTo>
                  <a:lnTo>
                    <a:pt x="7669" y="64415"/>
                  </a:lnTo>
                  <a:lnTo>
                    <a:pt x="8274" y="64194"/>
                  </a:lnTo>
                  <a:lnTo>
                    <a:pt x="8920" y="63992"/>
                  </a:lnTo>
                  <a:lnTo>
                    <a:pt x="9586" y="63790"/>
                  </a:lnTo>
                  <a:lnTo>
                    <a:pt x="10272" y="63608"/>
                  </a:lnTo>
                  <a:lnTo>
                    <a:pt x="10978" y="63427"/>
                  </a:lnTo>
                  <a:lnTo>
                    <a:pt x="11745" y="63265"/>
                  </a:lnTo>
                  <a:lnTo>
                    <a:pt x="12673" y="63084"/>
                  </a:lnTo>
                  <a:lnTo>
                    <a:pt x="13460" y="62942"/>
                  </a:lnTo>
                  <a:lnTo>
                    <a:pt x="14227" y="62781"/>
                  </a:lnTo>
                  <a:lnTo>
                    <a:pt x="15014" y="62579"/>
                  </a:lnTo>
                  <a:lnTo>
                    <a:pt x="15761" y="62377"/>
                  </a:lnTo>
                  <a:lnTo>
                    <a:pt x="16144" y="62256"/>
                  </a:lnTo>
                  <a:lnTo>
                    <a:pt x="16507" y="62115"/>
                  </a:lnTo>
                  <a:lnTo>
                    <a:pt x="16871" y="61974"/>
                  </a:lnTo>
                  <a:lnTo>
                    <a:pt x="17234" y="61812"/>
                  </a:lnTo>
                  <a:lnTo>
                    <a:pt x="17577" y="61631"/>
                  </a:lnTo>
                  <a:lnTo>
                    <a:pt x="17920" y="61429"/>
                  </a:lnTo>
                  <a:lnTo>
                    <a:pt x="18243" y="61227"/>
                  </a:lnTo>
                  <a:lnTo>
                    <a:pt x="18566" y="61005"/>
                  </a:lnTo>
                  <a:lnTo>
                    <a:pt x="18909" y="60723"/>
                  </a:lnTo>
                  <a:lnTo>
                    <a:pt x="19232" y="60420"/>
                  </a:lnTo>
                  <a:lnTo>
                    <a:pt x="19534" y="60097"/>
                  </a:lnTo>
                  <a:lnTo>
                    <a:pt x="19817" y="59754"/>
                  </a:lnTo>
                  <a:lnTo>
                    <a:pt x="20099" y="59391"/>
                  </a:lnTo>
                  <a:lnTo>
                    <a:pt x="20362" y="59007"/>
                  </a:lnTo>
                  <a:lnTo>
                    <a:pt x="20604" y="58604"/>
                  </a:lnTo>
                  <a:lnTo>
                    <a:pt x="20826" y="58160"/>
                  </a:lnTo>
                  <a:lnTo>
                    <a:pt x="21028" y="57716"/>
                  </a:lnTo>
                  <a:lnTo>
                    <a:pt x="21230" y="57252"/>
                  </a:lnTo>
                  <a:lnTo>
                    <a:pt x="21391" y="56767"/>
                  </a:lnTo>
                  <a:lnTo>
                    <a:pt x="21552" y="56263"/>
                  </a:lnTo>
                  <a:lnTo>
                    <a:pt x="21694" y="55738"/>
                  </a:lnTo>
                  <a:lnTo>
                    <a:pt x="21795" y="55213"/>
                  </a:lnTo>
                  <a:lnTo>
                    <a:pt x="21895" y="54648"/>
                  </a:lnTo>
                  <a:lnTo>
                    <a:pt x="21976" y="54083"/>
                  </a:lnTo>
                  <a:lnTo>
                    <a:pt x="22037" y="53478"/>
                  </a:lnTo>
                  <a:lnTo>
                    <a:pt x="22077" y="52872"/>
                  </a:lnTo>
                  <a:lnTo>
                    <a:pt x="22097" y="52267"/>
                  </a:lnTo>
                  <a:lnTo>
                    <a:pt x="22117" y="51662"/>
                  </a:lnTo>
                  <a:lnTo>
                    <a:pt x="22097" y="51056"/>
                  </a:lnTo>
                  <a:lnTo>
                    <a:pt x="22077" y="50451"/>
                  </a:lnTo>
                  <a:lnTo>
                    <a:pt x="21996" y="49240"/>
                  </a:lnTo>
                  <a:lnTo>
                    <a:pt x="21875" y="48029"/>
                  </a:lnTo>
                  <a:lnTo>
                    <a:pt x="21734" y="46818"/>
                  </a:lnTo>
                  <a:lnTo>
                    <a:pt x="21552" y="45608"/>
                  </a:lnTo>
                  <a:lnTo>
                    <a:pt x="21371" y="44417"/>
                  </a:lnTo>
                  <a:lnTo>
                    <a:pt x="21068" y="42359"/>
                  </a:lnTo>
                  <a:lnTo>
                    <a:pt x="20927" y="41309"/>
                  </a:lnTo>
                  <a:lnTo>
                    <a:pt x="20806" y="40280"/>
                  </a:lnTo>
                  <a:lnTo>
                    <a:pt x="20745" y="39493"/>
                  </a:lnTo>
                  <a:lnTo>
                    <a:pt x="20685" y="38706"/>
                  </a:lnTo>
                  <a:lnTo>
                    <a:pt x="20665" y="37879"/>
                  </a:lnTo>
                  <a:lnTo>
                    <a:pt x="20665" y="37031"/>
                  </a:lnTo>
                  <a:lnTo>
                    <a:pt x="20685" y="36184"/>
                  </a:lnTo>
                  <a:lnTo>
                    <a:pt x="20765" y="35316"/>
                  </a:lnTo>
                  <a:lnTo>
                    <a:pt x="20866" y="34448"/>
                  </a:lnTo>
                  <a:lnTo>
                    <a:pt x="21008" y="33560"/>
                  </a:lnTo>
                  <a:lnTo>
                    <a:pt x="21088" y="33136"/>
                  </a:lnTo>
                  <a:lnTo>
                    <a:pt x="21189" y="32713"/>
                  </a:lnTo>
                  <a:lnTo>
                    <a:pt x="21290" y="32269"/>
                  </a:lnTo>
                  <a:lnTo>
                    <a:pt x="21431" y="31845"/>
                  </a:lnTo>
                  <a:lnTo>
                    <a:pt x="21552" y="31441"/>
                  </a:lnTo>
                  <a:lnTo>
                    <a:pt x="21714" y="31017"/>
                  </a:lnTo>
                  <a:lnTo>
                    <a:pt x="21875" y="30614"/>
                  </a:lnTo>
                  <a:lnTo>
                    <a:pt x="22057" y="30210"/>
                  </a:lnTo>
                  <a:lnTo>
                    <a:pt x="22259" y="29807"/>
                  </a:lnTo>
                  <a:lnTo>
                    <a:pt x="22461" y="29423"/>
                  </a:lnTo>
                  <a:lnTo>
                    <a:pt x="22703" y="29040"/>
                  </a:lnTo>
                  <a:lnTo>
                    <a:pt x="22945" y="28677"/>
                  </a:lnTo>
                  <a:lnTo>
                    <a:pt x="23207" y="28313"/>
                  </a:lnTo>
                  <a:lnTo>
                    <a:pt x="23470" y="27950"/>
                  </a:lnTo>
                  <a:lnTo>
                    <a:pt x="23772" y="27607"/>
                  </a:lnTo>
                  <a:lnTo>
                    <a:pt x="24095" y="27284"/>
                  </a:lnTo>
                  <a:lnTo>
                    <a:pt x="24458" y="26921"/>
                  </a:lnTo>
                  <a:lnTo>
                    <a:pt x="24862" y="26578"/>
                  </a:lnTo>
                  <a:lnTo>
                    <a:pt x="25266" y="26275"/>
                  </a:lnTo>
                  <a:lnTo>
                    <a:pt x="25710" y="25972"/>
                  </a:lnTo>
                  <a:lnTo>
                    <a:pt x="26153" y="25690"/>
                  </a:lnTo>
                  <a:lnTo>
                    <a:pt x="26597" y="25448"/>
                  </a:lnTo>
                  <a:lnTo>
                    <a:pt x="27082" y="25226"/>
                  </a:lnTo>
                  <a:lnTo>
                    <a:pt x="27586" y="25004"/>
                  </a:lnTo>
                  <a:lnTo>
                    <a:pt x="28091" y="24822"/>
                  </a:lnTo>
                  <a:lnTo>
                    <a:pt x="28615" y="24661"/>
                  </a:lnTo>
                  <a:lnTo>
                    <a:pt x="29160" y="24519"/>
                  </a:lnTo>
                  <a:lnTo>
                    <a:pt x="29705" y="24398"/>
                  </a:lnTo>
                  <a:lnTo>
                    <a:pt x="30290" y="24297"/>
                  </a:lnTo>
                  <a:lnTo>
                    <a:pt x="30876" y="24217"/>
                  </a:lnTo>
                  <a:lnTo>
                    <a:pt x="31481" y="24176"/>
                  </a:lnTo>
                  <a:lnTo>
                    <a:pt x="32086" y="24136"/>
                  </a:lnTo>
                  <a:lnTo>
                    <a:pt x="33297" y="24136"/>
                  </a:lnTo>
                  <a:lnTo>
                    <a:pt x="33903" y="24176"/>
                  </a:lnTo>
                  <a:lnTo>
                    <a:pt x="34508" y="24217"/>
                  </a:lnTo>
                  <a:lnTo>
                    <a:pt x="35113" y="24277"/>
                  </a:lnTo>
                  <a:lnTo>
                    <a:pt x="35699" y="24358"/>
                  </a:lnTo>
                  <a:lnTo>
                    <a:pt x="36264" y="24459"/>
                  </a:lnTo>
                  <a:lnTo>
                    <a:pt x="36829" y="24580"/>
                  </a:lnTo>
                  <a:lnTo>
                    <a:pt x="37394" y="24681"/>
                  </a:lnTo>
                  <a:lnTo>
                    <a:pt x="38443" y="24943"/>
                  </a:lnTo>
                  <a:lnTo>
                    <a:pt x="39412" y="25246"/>
                  </a:lnTo>
                  <a:lnTo>
                    <a:pt x="40320" y="25549"/>
                  </a:lnTo>
                  <a:lnTo>
                    <a:pt x="41147" y="25851"/>
                  </a:lnTo>
                  <a:lnTo>
                    <a:pt x="41874" y="26134"/>
                  </a:lnTo>
                  <a:lnTo>
                    <a:pt x="42600" y="26437"/>
                  </a:lnTo>
                  <a:lnTo>
                    <a:pt x="43327" y="26759"/>
                  </a:lnTo>
                  <a:lnTo>
                    <a:pt x="44033" y="27082"/>
                  </a:lnTo>
                  <a:lnTo>
                    <a:pt x="45466" y="27768"/>
                  </a:lnTo>
                  <a:lnTo>
                    <a:pt x="46878" y="28495"/>
                  </a:lnTo>
                  <a:lnTo>
                    <a:pt x="48271" y="29242"/>
                  </a:lnTo>
                  <a:lnTo>
                    <a:pt x="49643" y="30008"/>
                  </a:lnTo>
                  <a:lnTo>
                    <a:pt x="52367" y="31542"/>
                  </a:lnTo>
                  <a:lnTo>
                    <a:pt x="54486" y="32753"/>
                  </a:lnTo>
                  <a:lnTo>
                    <a:pt x="56646" y="33944"/>
                  </a:lnTo>
                  <a:lnTo>
                    <a:pt x="57735" y="34529"/>
                  </a:lnTo>
                  <a:lnTo>
                    <a:pt x="58825" y="35094"/>
                  </a:lnTo>
                  <a:lnTo>
                    <a:pt x="59935" y="35639"/>
                  </a:lnTo>
                  <a:lnTo>
                    <a:pt x="61045" y="36163"/>
                  </a:lnTo>
                  <a:lnTo>
                    <a:pt x="61953" y="36547"/>
                  </a:lnTo>
                  <a:lnTo>
                    <a:pt x="62821" y="36890"/>
                  </a:lnTo>
                  <a:lnTo>
                    <a:pt x="63668" y="37193"/>
                  </a:lnTo>
                  <a:lnTo>
                    <a:pt x="64496" y="37435"/>
                  </a:lnTo>
                  <a:lnTo>
                    <a:pt x="65283" y="37637"/>
                  </a:lnTo>
                  <a:lnTo>
                    <a:pt x="66049" y="37798"/>
                  </a:lnTo>
                  <a:lnTo>
                    <a:pt x="66816" y="37899"/>
                  </a:lnTo>
                  <a:lnTo>
                    <a:pt x="67523" y="37959"/>
                  </a:lnTo>
                  <a:lnTo>
                    <a:pt x="68229" y="37980"/>
                  </a:lnTo>
                  <a:lnTo>
                    <a:pt x="68552" y="37959"/>
                  </a:lnTo>
                  <a:lnTo>
                    <a:pt x="68895" y="37939"/>
                  </a:lnTo>
                  <a:lnTo>
                    <a:pt x="69218" y="37899"/>
                  </a:lnTo>
                  <a:lnTo>
                    <a:pt x="69541" y="37859"/>
                  </a:lnTo>
                  <a:lnTo>
                    <a:pt x="69843" y="37798"/>
                  </a:lnTo>
                  <a:lnTo>
                    <a:pt x="70166" y="37737"/>
                  </a:lnTo>
                  <a:lnTo>
                    <a:pt x="70449" y="37657"/>
                  </a:lnTo>
                  <a:lnTo>
                    <a:pt x="70751" y="37556"/>
                  </a:lnTo>
                  <a:lnTo>
                    <a:pt x="71034" y="37455"/>
                  </a:lnTo>
                  <a:lnTo>
                    <a:pt x="71316" y="37334"/>
                  </a:lnTo>
                  <a:lnTo>
                    <a:pt x="71579" y="37193"/>
                  </a:lnTo>
                  <a:lnTo>
                    <a:pt x="71861" y="37051"/>
                  </a:lnTo>
                  <a:lnTo>
                    <a:pt x="72103" y="36890"/>
                  </a:lnTo>
                  <a:lnTo>
                    <a:pt x="72366" y="36728"/>
                  </a:lnTo>
                  <a:lnTo>
                    <a:pt x="72628" y="36547"/>
                  </a:lnTo>
                  <a:lnTo>
                    <a:pt x="72870" y="36345"/>
                  </a:lnTo>
                  <a:lnTo>
                    <a:pt x="73112" y="36143"/>
                  </a:lnTo>
                  <a:lnTo>
                    <a:pt x="73355" y="35921"/>
                  </a:lnTo>
                  <a:lnTo>
                    <a:pt x="73577" y="35679"/>
                  </a:lnTo>
                  <a:lnTo>
                    <a:pt x="73778" y="35437"/>
                  </a:lnTo>
                  <a:lnTo>
                    <a:pt x="74000" y="35195"/>
                  </a:lnTo>
                  <a:lnTo>
                    <a:pt x="74182" y="34912"/>
                  </a:lnTo>
                  <a:lnTo>
                    <a:pt x="74384" y="34650"/>
                  </a:lnTo>
                  <a:lnTo>
                    <a:pt x="74565" y="34347"/>
                  </a:lnTo>
                  <a:lnTo>
                    <a:pt x="74727" y="34065"/>
                  </a:lnTo>
                  <a:lnTo>
                    <a:pt x="74888" y="33742"/>
                  </a:lnTo>
                  <a:lnTo>
                    <a:pt x="75050" y="33419"/>
                  </a:lnTo>
                  <a:lnTo>
                    <a:pt x="75191" y="33096"/>
                  </a:lnTo>
                  <a:lnTo>
                    <a:pt x="75312" y="32753"/>
                  </a:lnTo>
                  <a:lnTo>
                    <a:pt x="75433" y="32410"/>
                  </a:lnTo>
                  <a:lnTo>
                    <a:pt x="75635" y="31784"/>
                  </a:lnTo>
                  <a:lnTo>
                    <a:pt x="75796" y="31139"/>
                  </a:lnTo>
                  <a:lnTo>
                    <a:pt x="75917" y="30473"/>
                  </a:lnTo>
                  <a:lnTo>
                    <a:pt x="76018" y="29786"/>
                  </a:lnTo>
                  <a:lnTo>
                    <a:pt x="76099" y="29080"/>
                  </a:lnTo>
                  <a:lnTo>
                    <a:pt x="76139" y="28374"/>
                  </a:lnTo>
                  <a:lnTo>
                    <a:pt x="76139" y="27627"/>
                  </a:lnTo>
                  <a:lnTo>
                    <a:pt x="76119" y="26901"/>
                  </a:lnTo>
                  <a:lnTo>
                    <a:pt x="76059" y="25791"/>
                  </a:lnTo>
                  <a:lnTo>
                    <a:pt x="75998" y="24721"/>
                  </a:lnTo>
                  <a:lnTo>
                    <a:pt x="75837" y="22703"/>
                  </a:lnTo>
                  <a:lnTo>
                    <a:pt x="75655" y="20786"/>
                  </a:lnTo>
                  <a:lnTo>
                    <a:pt x="75453" y="18950"/>
                  </a:lnTo>
                  <a:lnTo>
                    <a:pt x="75252" y="16932"/>
                  </a:lnTo>
                  <a:lnTo>
                    <a:pt x="75050" y="14833"/>
                  </a:lnTo>
                  <a:lnTo>
                    <a:pt x="74929" y="13642"/>
                  </a:lnTo>
                  <a:lnTo>
                    <a:pt x="74787" y="12452"/>
                  </a:lnTo>
                  <a:lnTo>
                    <a:pt x="74606" y="11140"/>
                  </a:lnTo>
                  <a:lnTo>
                    <a:pt x="74545" y="10494"/>
                  </a:lnTo>
                  <a:lnTo>
                    <a:pt x="74485" y="9849"/>
                  </a:lnTo>
                  <a:lnTo>
                    <a:pt x="74444" y="9203"/>
                  </a:lnTo>
                  <a:lnTo>
                    <a:pt x="74424" y="8577"/>
                  </a:lnTo>
                  <a:lnTo>
                    <a:pt x="74424" y="7952"/>
                  </a:lnTo>
                  <a:lnTo>
                    <a:pt x="74464" y="7346"/>
                  </a:lnTo>
                  <a:lnTo>
                    <a:pt x="74525" y="6741"/>
                  </a:lnTo>
                  <a:lnTo>
                    <a:pt x="74646" y="6176"/>
                  </a:lnTo>
                  <a:lnTo>
                    <a:pt x="74707" y="5893"/>
                  </a:lnTo>
                  <a:lnTo>
                    <a:pt x="74787" y="5611"/>
                  </a:lnTo>
                  <a:lnTo>
                    <a:pt x="74888" y="5348"/>
                  </a:lnTo>
                  <a:lnTo>
                    <a:pt x="74989" y="5066"/>
                  </a:lnTo>
                  <a:lnTo>
                    <a:pt x="75110" y="4824"/>
                  </a:lnTo>
                  <a:lnTo>
                    <a:pt x="75231" y="4561"/>
                  </a:lnTo>
                  <a:lnTo>
                    <a:pt x="75393" y="4319"/>
                  </a:lnTo>
                  <a:lnTo>
                    <a:pt x="75554" y="4077"/>
                  </a:lnTo>
                  <a:lnTo>
                    <a:pt x="75716" y="3835"/>
                  </a:lnTo>
                  <a:lnTo>
                    <a:pt x="75917" y="3613"/>
                  </a:lnTo>
                  <a:lnTo>
                    <a:pt x="76119" y="3391"/>
                  </a:lnTo>
                  <a:lnTo>
                    <a:pt x="76341" y="3189"/>
                  </a:lnTo>
                  <a:lnTo>
                    <a:pt x="76604" y="2967"/>
                  </a:lnTo>
                  <a:lnTo>
                    <a:pt x="76886" y="2765"/>
                  </a:lnTo>
                  <a:lnTo>
                    <a:pt x="77169" y="2584"/>
                  </a:lnTo>
                  <a:lnTo>
                    <a:pt x="77471" y="2422"/>
                  </a:lnTo>
                  <a:lnTo>
                    <a:pt x="77754" y="2261"/>
                  </a:lnTo>
                  <a:lnTo>
                    <a:pt x="78077" y="2120"/>
                  </a:lnTo>
                  <a:lnTo>
                    <a:pt x="78379" y="1998"/>
                  </a:lnTo>
                  <a:lnTo>
                    <a:pt x="78702" y="1877"/>
                  </a:lnTo>
                  <a:lnTo>
                    <a:pt x="79348" y="1676"/>
                  </a:lnTo>
                  <a:lnTo>
                    <a:pt x="80014" y="1514"/>
                  </a:lnTo>
                  <a:lnTo>
                    <a:pt x="80660" y="1373"/>
                  </a:lnTo>
                  <a:lnTo>
                    <a:pt x="81306" y="1232"/>
                  </a:lnTo>
                  <a:lnTo>
                    <a:pt x="82799" y="989"/>
                  </a:lnTo>
                  <a:lnTo>
                    <a:pt x="84312" y="747"/>
                  </a:lnTo>
                  <a:lnTo>
                    <a:pt x="85826" y="566"/>
                  </a:lnTo>
                  <a:lnTo>
                    <a:pt x="87319" y="404"/>
                  </a:lnTo>
                  <a:lnTo>
                    <a:pt x="88833" y="283"/>
                  </a:lnTo>
                  <a:lnTo>
                    <a:pt x="90346" y="182"/>
                  </a:lnTo>
                  <a:lnTo>
                    <a:pt x="91860" y="122"/>
                  </a:lnTo>
                  <a:lnTo>
                    <a:pt x="93373" y="81"/>
                  </a:lnTo>
                  <a:close/>
                  <a:moveTo>
                    <a:pt x="93373" y="1"/>
                  </a:moveTo>
                  <a:lnTo>
                    <a:pt x="91860" y="41"/>
                  </a:lnTo>
                  <a:lnTo>
                    <a:pt x="90346" y="102"/>
                  </a:lnTo>
                  <a:lnTo>
                    <a:pt x="88833" y="202"/>
                  </a:lnTo>
                  <a:lnTo>
                    <a:pt x="87319" y="324"/>
                  </a:lnTo>
                  <a:lnTo>
                    <a:pt x="85806" y="485"/>
                  </a:lnTo>
                  <a:lnTo>
                    <a:pt x="84292" y="667"/>
                  </a:lnTo>
                  <a:lnTo>
                    <a:pt x="82799" y="909"/>
                  </a:lnTo>
                  <a:lnTo>
                    <a:pt x="81285" y="1171"/>
                  </a:lnTo>
                  <a:lnTo>
                    <a:pt x="80640" y="1292"/>
                  </a:lnTo>
                  <a:lnTo>
                    <a:pt x="79994" y="1433"/>
                  </a:lnTo>
                  <a:lnTo>
                    <a:pt x="79328" y="1595"/>
                  </a:lnTo>
                  <a:lnTo>
                    <a:pt x="78682" y="1797"/>
                  </a:lnTo>
                  <a:lnTo>
                    <a:pt x="78359" y="1918"/>
                  </a:lnTo>
                  <a:lnTo>
                    <a:pt x="78036" y="2059"/>
                  </a:lnTo>
                  <a:lnTo>
                    <a:pt x="77734" y="2200"/>
                  </a:lnTo>
                  <a:lnTo>
                    <a:pt x="77411" y="2342"/>
                  </a:lnTo>
                  <a:lnTo>
                    <a:pt x="77128" y="2523"/>
                  </a:lnTo>
                  <a:lnTo>
                    <a:pt x="76846" y="2705"/>
                  </a:lnTo>
                  <a:lnTo>
                    <a:pt x="76563" y="2907"/>
                  </a:lnTo>
                  <a:lnTo>
                    <a:pt x="76301" y="3129"/>
                  </a:lnTo>
                  <a:lnTo>
                    <a:pt x="76059" y="3330"/>
                  </a:lnTo>
                  <a:lnTo>
                    <a:pt x="75857" y="3552"/>
                  </a:lnTo>
                  <a:lnTo>
                    <a:pt x="75655" y="3795"/>
                  </a:lnTo>
                  <a:lnTo>
                    <a:pt x="75473" y="4017"/>
                  </a:lnTo>
                  <a:lnTo>
                    <a:pt x="75312" y="4259"/>
                  </a:lnTo>
                  <a:lnTo>
                    <a:pt x="75171" y="4521"/>
                  </a:lnTo>
                  <a:lnTo>
                    <a:pt x="75030" y="4763"/>
                  </a:lnTo>
                  <a:lnTo>
                    <a:pt x="74908" y="5026"/>
                  </a:lnTo>
                  <a:lnTo>
                    <a:pt x="74808" y="5308"/>
                  </a:lnTo>
                  <a:lnTo>
                    <a:pt x="74707" y="5570"/>
                  </a:lnTo>
                  <a:lnTo>
                    <a:pt x="74626" y="5853"/>
                  </a:lnTo>
                  <a:lnTo>
                    <a:pt x="74565" y="6135"/>
                  </a:lnTo>
                  <a:lnTo>
                    <a:pt x="74444" y="6721"/>
                  </a:lnTo>
                  <a:lnTo>
                    <a:pt x="74384" y="7326"/>
                  </a:lnTo>
                  <a:lnTo>
                    <a:pt x="74343" y="7931"/>
                  </a:lnTo>
                  <a:lnTo>
                    <a:pt x="74343" y="8557"/>
                  </a:lnTo>
                  <a:lnTo>
                    <a:pt x="74364" y="9203"/>
                  </a:lnTo>
                  <a:lnTo>
                    <a:pt x="74404" y="9849"/>
                  </a:lnTo>
                  <a:lnTo>
                    <a:pt x="74464" y="10494"/>
                  </a:lnTo>
                  <a:lnTo>
                    <a:pt x="74525" y="11160"/>
                  </a:lnTo>
                  <a:lnTo>
                    <a:pt x="74707" y="12472"/>
                  </a:lnTo>
                  <a:lnTo>
                    <a:pt x="74848" y="13663"/>
                  </a:lnTo>
                  <a:lnTo>
                    <a:pt x="74969" y="14833"/>
                  </a:lnTo>
                  <a:lnTo>
                    <a:pt x="75171" y="16932"/>
                  </a:lnTo>
                  <a:lnTo>
                    <a:pt x="75373" y="18950"/>
                  </a:lnTo>
                  <a:lnTo>
                    <a:pt x="75574" y="20806"/>
                  </a:lnTo>
                  <a:lnTo>
                    <a:pt x="75756" y="22703"/>
                  </a:lnTo>
                  <a:lnTo>
                    <a:pt x="75917" y="24741"/>
                  </a:lnTo>
                  <a:lnTo>
                    <a:pt x="75978" y="25791"/>
                  </a:lnTo>
                  <a:lnTo>
                    <a:pt x="76039" y="26901"/>
                  </a:lnTo>
                  <a:lnTo>
                    <a:pt x="76059" y="27627"/>
                  </a:lnTo>
                  <a:lnTo>
                    <a:pt x="76059" y="28354"/>
                  </a:lnTo>
                  <a:lnTo>
                    <a:pt x="76018" y="29080"/>
                  </a:lnTo>
                  <a:lnTo>
                    <a:pt x="75938" y="29766"/>
                  </a:lnTo>
                  <a:lnTo>
                    <a:pt x="75837" y="30452"/>
                  </a:lnTo>
                  <a:lnTo>
                    <a:pt x="75716" y="31118"/>
                  </a:lnTo>
                  <a:lnTo>
                    <a:pt x="75554" y="31764"/>
                  </a:lnTo>
                  <a:lnTo>
                    <a:pt x="75373" y="32370"/>
                  </a:lnTo>
                  <a:lnTo>
                    <a:pt x="75252" y="32733"/>
                  </a:lnTo>
                  <a:lnTo>
                    <a:pt x="75110" y="33056"/>
                  </a:lnTo>
                  <a:lnTo>
                    <a:pt x="74969" y="33399"/>
                  </a:lnTo>
                  <a:lnTo>
                    <a:pt x="74808" y="33701"/>
                  </a:lnTo>
                  <a:lnTo>
                    <a:pt x="74666" y="34024"/>
                  </a:lnTo>
                  <a:lnTo>
                    <a:pt x="74485" y="34307"/>
                  </a:lnTo>
                  <a:lnTo>
                    <a:pt x="74303" y="34589"/>
                  </a:lnTo>
                  <a:lnTo>
                    <a:pt x="74121" y="34872"/>
                  </a:lnTo>
                  <a:lnTo>
                    <a:pt x="73920" y="35134"/>
                  </a:lnTo>
                  <a:lnTo>
                    <a:pt x="73718" y="35397"/>
                  </a:lnTo>
                  <a:lnTo>
                    <a:pt x="73516" y="35639"/>
                  </a:lnTo>
                  <a:lnTo>
                    <a:pt x="73294" y="35861"/>
                  </a:lnTo>
                  <a:lnTo>
                    <a:pt x="73052" y="36083"/>
                  </a:lnTo>
                  <a:lnTo>
                    <a:pt x="72830" y="36284"/>
                  </a:lnTo>
                  <a:lnTo>
                    <a:pt x="72568" y="36486"/>
                  </a:lnTo>
                  <a:lnTo>
                    <a:pt x="72325" y="36668"/>
                  </a:lnTo>
                  <a:lnTo>
                    <a:pt x="72063" y="36829"/>
                  </a:lnTo>
                  <a:lnTo>
                    <a:pt x="71821" y="36991"/>
                  </a:lnTo>
                  <a:lnTo>
                    <a:pt x="71538" y="37132"/>
                  </a:lnTo>
                  <a:lnTo>
                    <a:pt x="71276" y="37253"/>
                  </a:lnTo>
                  <a:lnTo>
                    <a:pt x="70994" y="37374"/>
                  </a:lnTo>
                  <a:lnTo>
                    <a:pt x="70711" y="37475"/>
                  </a:lnTo>
                  <a:lnTo>
                    <a:pt x="70428" y="37576"/>
                  </a:lnTo>
                  <a:lnTo>
                    <a:pt x="70126" y="37657"/>
                  </a:lnTo>
                  <a:lnTo>
                    <a:pt x="69823" y="37717"/>
                  </a:lnTo>
                  <a:lnTo>
                    <a:pt x="69520" y="37778"/>
                  </a:lnTo>
                  <a:lnTo>
                    <a:pt x="69197" y="37838"/>
                  </a:lnTo>
                  <a:lnTo>
                    <a:pt x="68875" y="37859"/>
                  </a:lnTo>
                  <a:lnTo>
                    <a:pt x="68209" y="37899"/>
                  </a:lnTo>
                  <a:lnTo>
                    <a:pt x="67523" y="37879"/>
                  </a:lnTo>
                  <a:lnTo>
                    <a:pt x="66796" y="37818"/>
                  </a:lnTo>
                  <a:lnTo>
                    <a:pt x="66070" y="37717"/>
                  </a:lnTo>
                  <a:lnTo>
                    <a:pt x="65303" y="37556"/>
                  </a:lnTo>
                  <a:lnTo>
                    <a:pt x="64496" y="37354"/>
                  </a:lnTo>
                  <a:lnTo>
                    <a:pt x="63688" y="37112"/>
                  </a:lnTo>
                  <a:lnTo>
                    <a:pt x="62841" y="36829"/>
                  </a:lnTo>
                  <a:lnTo>
                    <a:pt x="61973" y="36486"/>
                  </a:lnTo>
                  <a:lnTo>
                    <a:pt x="61085" y="36083"/>
                  </a:lnTo>
                  <a:lnTo>
                    <a:pt x="59975" y="35558"/>
                  </a:lnTo>
                  <a:lnTo>
                    <a:pt x="58865" y="35013"/>
                  </a:lnTo>
                  <a:lnTo>
                    <a:pt x="57776" y="34448"/>
                  </a:lnTo>
                  <a:lnTo>
                    <a:pt x="56686" y="33863"/>
                  </a:lnTo>
                  <a:lnTo>
                    <a:pt x="54527" y="32672"/>
                  </a:lnTo>
                  <a:lnTo>
                    <a:pt x="52408" y="31461"/>
                  </a:lnTo>
                  <a:lnTo>
                    <a:pt x="49683" y="29928"/>
                  </a:lnTo>
                  <a:lnTo>
                    <a:pt x="48311" y="29161"/>
                  </a:lnTo>
                  <a:lnTo>
                    <a:pt x="46919" y="28414"/>
                  </a:lnTo>
                  <a:lnTo>
                    <a:pt x="45506" y="27708"/>
                  </a:lnTo>
                  <a:lnTo>
                    <a:pt x="44073" y="27022"/>
                  </a:lnTo>
                  <a:lnTo>
                    <a:pt x="43347" y="26679"/>
                  </a:lnTo>
                  <a:lnTo>
                    <a:pt x="42641" y="26376"/>
                  </a:lnTo>
                  <a:lnTo>
                    <a:pt x="41894" y="26053"/>
                  </a:lnTo>
                  <a:lnTo>
                    <a:pt x="41167" y="25771"/>
                  </a:lnTo>
                  <a:lnTo>
                    <a:pt x="40300" y="25448"/>
                  </a:lnTo>
                  <a:lnTo>
                    <a:pt x="39331" y="25125"/>
                  </a:lnTo>
                  <a:lnTo>
                    <a:pt x="38282" y="24822"/>
                  </a:lnTo>
                  <a:lnTo>
                    <a:pt x="37717" y="24681"/>
                  </a:lnTo>
                  <a:lnTo>
                    <a:pt x="37152" y="24560"/>
                  </a:lnTo>
                  <a:lnTo>
                    <a:pt x="36566" y="24439"/>
                  </a:lnTo>
                  <a:lnTo>
                    <a:pt x="35961" y="24318"/>
                  </a:lnTo>
                  <a:lnTo>
                    <a:pt x="35335" y="24237"/>
                  </a:lnTo>
                  <a:lnTo>
                    <a:pt x="34710" y="24156"/>
                  </a:lnTo>
                  <a:lnTo>
                    <a:pt x="34064" y="24096"/>
                  </a:lnTo>
                  <a:lnTo>
                    <a:pt x="33418" y="24055"/>
                  </a:lnTo>
                  <a:lnTo>
                    <a:pt x="32086" y="24055"/>
                  </a:lnTo>
                  <a:lnTo>
                    <a:pt x="31461" y="24096"/>
                  </a:lnTo>
                  <a:lnTo>
                    <a:pt x="30855" y="24136"/>
                  </a:lnTo>
                  <a:lnTo>
                    <a:pt x="30270" y="24217"/>
                  </a:lnTo>
                  <a:lnTo>
                    <a:pt x="29685" y="24318"/>
                  </a:lnTo>
                  <a:lnTo>
                    <a:pt x="29140" y="24439"/>
                  </a:lnTo>
                  <a:lnTo>
                    <a:pt x="28595" y="24580"/>
                  </a:lnTo>
                  <a:lnTo>
                    <a:pt x="28050" y="24741"/>
                  </a:lnTo>
                  <a:lnTo>
                    <a:pt x="27546" y="24943"/>
                  </a:lnTo>
                  <a:lnTo>
                    <a:pt x="27041" y="25145"/>
                  </a:lnTo>
                  <a:lnTo>
                    <a:pt x="26577" y="25367"/>
                  </a:lnTo>
                  <a:lnTo>
                    <a:pt x="26113" y="25629"/>
                  </a:lnTo>
                  <a:lnTo>
                    <a:pt x="25649" y="25912"/>
                  </a:lnTo>
                  <a:lnTo>
                    <a:pt x="25225" y="26194"/>
                  </a:lnTo>
                  <a:lnTo>
                    <a:pt x="24801" y="26517"/>
                  </a:lnTo>
                  <a:lnTo>
                    <a:pt x="24418" y="26860"/>
                  </a:lnTo>
                  <a:lnTo>
                    <a:pt x="24035" y="27224"/>
                  </a:lnTo>
                  <a:lnTo>
                    <a:pt x="23712" y="27546"/>
                  </a:lnTo>
                  <a:lnTo>
                    <a:pt x="23409" y="27890"/>
                  </a:lnTo>
                  <a:lnTo>
                    <a:pt x="23147" y="28253"/>
                  </a:lnTo>
                  <a:lnTo>
                    <a:pt x="22884" y="28616"/>
                  </a:lnTo>
                  <a:lnTo>
                    <a:pt x="22622" y="28999"/>
                  </a:lnTo>
                  <a:lnTo>
                    <a:pt x="22400" y="29383"/>
                  </a:lnTo>
                  <a:lnTo>
                    <a:pt x="22178" y="29766"/>
                  </a:lnTo>
                  <a:lnTo>
                    <a:pt x="21996" y="30170"/>
                  </a:lnTo>
                  <a:lnTo>
                    <a:pt x="21815" y="30573"/>
                  </a:lnTo>
                  <a:lnTo>
                    <a:pt x="21633" y="30977"/>
                  </a:lnTo>
                  <a:lnTo>
                    <a:pt x="21492" y="31401"/>
                  </a:lnTo>
                  <a:lnTo>
                    <a:pt x="21351" y="31825"/>
                  </a:lnTo>
                  <a:lnTo>
                    <a:pt x="21230" y="32248"/>
                  </a:lnTo>
                  <a:lnTo>
                    <a:pt x="21108" y="32672"/>
                  </a:lnTo>
                  <a:lnTo>
                    <a:pt x="21008" y="33116"/>
                  </a:lnTo>
                  <a:lnTo>
                    <a:pt x="20927" y="33540"/>
                  </a:lnTo>
                  <a:lnTo>
                    <a:pt x="20786" y="34428"/>
                  </a:lnTo>
                  <a:lnTo>
                    <a:pt x="20685" y="35296"/>
                  </a:lnTo>
                  <a:lnTo>
                    <a:pt x="20604" y="36163"/>
                  </a:lnTo>
                  <a:lnTo>
                    <a:pt x="20584" y="37031"/>
                  </a:lnTo>
                  <a:lnTo>
                    <a:pt x="20584" y="37879"/>
                  </a:lnTo>
                  <a:lnTo>
                    <a:pt x="20604" y="38706"/>
                  </a:lnTo>
                  <a:lnTo>
                    <a:pt x="20665" y="39513"/>
                  </a:lnTo>
                  <a:lnTo>
                    <a:pt x="20725" y="40280"/>
                  </a:lnTo>
                  <a:lnTo>
                    <a:pt x="20846" y="41329"/>
                  </a:lnTo>
                  <a:lnTo>
                    <a:pt x="20987" y="42359"/>
                  </a:lnTo>
                  <a:lnTo>
                    <a:pt x="21290" y="44437"/>
                  </a:lnTo>
                  <a:lnTo>
                    <a:pt x="21472" y="45628"/>
                  </a:lnTo>
                  <a:lnTo>
                    <a:pt x="21653" y="46818"/>
                  </a:lnTo>
                  <a:lnTo>
                    <a:pt x="21795" y="48029"/>
                  </a:lnTo>
                  <a:lnTo>
                    <a:pt x="21916" y="49240"/>
                  </a:lnTo>
                  <a:lnTo>
                    <a:pt x="21996" y="50451"/>
                  </a:lnTo>
                  <a:lnTo>
                    <a:pt x="22017" y="51056"/>
                  </a:lnTo>
                  <a:lnTo>
                    <a:pt x="22037" y="51662"/>
                  </a:lnTo>
                  <a:lnTo>
                    <a:pt x="22017" y="52267"/>
                  </a:lnTo>
                  <a:lnTo>
                    <a:pt x="21996" y="52872"/>
                  </a:lnTo>
                  <a:lnTo>
                    <a:pt x="21956" y="53478"/>
                  </a:lnTo>
                  <a:lnTo>
                    <a:pt x="21895" y="54083"/>
                  </a:lnTo>
                  <a:lnTo>
                    <a:pt x="21815" y="54648"/>
                  </a:lnTo>
                  <a:lnTo>
                    <a:pt x="21734" y="55193"/>
                  </a:lnTo>
                  <a:lnTo>
                    <a:pt x="21613" y="55718"/>
                  </a:lnTo>
                  <a:lnTo>
                    <a:pt x="21472" y="56243"/>
                  </a:lnTo>
                  <a:lnTo>
                    <a:pt x="21330" y="56727"/>
                  </a:lnTo>
                  <a:lnTo>
                    <a:pt x="21149" y="57211"/>
                  </a:lnTo>
                  <a:lnTo>
                    <a:pt x="20967" y="57675"/>
                  </a:lnTo>
                  <a:lnTo>
                    <a:pt x="20745" y="58119"/>
                  </a:lnTo>
                  <a:lnTo>
                    <a:pt x="20523" y="58543"/>
                  </a:lnTo>
                  <a:lnTo>
                    <a:pt x="20281" y="58967"/>
                  </a:lnTo>
                  <a:lnTo>
                    <a:pt x="20039" y="59350"/>
                  </a:lnTo>
                  <a:lnTo>
                    <a:pt x="19756" y="59714"/>
                  </a:lnTo>
                  <a:lnTo>
                    <a:pt x="19474" y="60057"/>
                  </a:lnTo>
                  <a:lnTo>
                    <a:pt x="19171" y="60359"/>
                  </a:lnTo>
                  <a:lnTo>
                    <a:pt x="18848" y="60662"/>
                  </a:lnTo>
                  <a:lnTo>
                    <a:pt x="18505" y="60945"/>
                  </a:lnTo>
                  <a:lnTo>
                    <a:pt x="18203" y="61167"/>
                  </a:lnTo>
                  <a:lnTo>
                    <a:pt x="17880" y="61368"/>
                  </a:lnTo>
                  <a:lnTo>
                    <a:pt x="17537" y="61570"/>
                  </a:lnTo>
                  <a:lnTo>
                    <a:pt x="17194" y="61732"/>
                  </a:lnTo>
                  <a:lnTo>
                    <a:pt x="16830" y="61893"/>
                  </a:lnTo>
                  <a:lnTo>
                    <a:pt x="16467" y="62034"/>
                  </a:lnTo>
                  <a:lnTo>
                    <a:pt x="16104" y="62176"/>
                  </a:lnTo>
                  <a:lnTo>
                    <a:pt x="15741" y="62297"/>
                  </a:lnTo>
                  <a:lnTo>
                    <a:pt x="14974" y="62519"/>
                  </a:lnTo>
                  <a:lnTo>
                    <a:pt x="14207" y="62700"/>
                  </a:lnTo>
                  <a:lnTo>
                    <a:pt x="13440" y="62862"/>
                  </a:lnTo>
                  <a:lnTo>
                    <a:pt x="12653" y="63003"/>
                  </a:lnTo>
                  <a:lnTo>
                    <a:pt x="11725" y="63185"/>
                  </a:lnTo>
                  <a:lnTo>
                    <a:pt x="10978" y="63346"/>
                  </a:lnTo>
                  <a:lnTo>
                    <a:pt x="10252" y="63528"/>
                  </a:lnTo>
                  <a:lnTo>
                    <a:pt x="9545" y="63709"/>
                  </a:lnTo>
                  <a:lnTo>
                    <a:pt x="8879" y="63911"/>
                  </a:lnTo>
                  <a:lnTo>
                    <a:pt x="8234" y="64113"/>
                  </a:lnTo>
                  <a:lnTo>
                    <a:pt x="7628" y="64335"/>
                  </a:lnTo>
                  <a:lnTo>
                    <a:pt x="7043" y="64577"/>
                  </a:lnTo>
                  <a:lnTo>
                    <a:pt x="6478" y="64819"/>
                  </a:lnTo>
                  <a:lnTo>
                    <a:pt x="5933" y="65081"/>
                  </a:lnTo>
                  <a:lnTo>
                    <a:pt x="5408" y="65364"/>
                  </a:lnTo>
                  <a:lnTo>
                    <a:pt x="4924" y="65646"/>
                  </a:lnTo>
                  <a:lnTo>
                    <a:pt x="4440" y="65969"/>
                  </a:lnTo>
                  <a:lnTo>
                    <a:pt x="3996" y="66272"/>
                  </a:lnTo>
                  <a:lnTo>
                    <a:pt x="3572" y="66615"/>
                  </a:lnTo>
                  <a:lnTo>
                    <a:pt x="3148" y="66958"/>
                  </a:lnTo>
                  <a:lnTo>
                    <a:pt x="2765" y="67321"/>
                  </a:lnTo>
                  <a:lnTo>
                    <a:pt x="2321" y="67786"/>
                  </a:lnTo>
                  <a:lnTo>
                    <a:pt x="1917" y="68270"/>
                  </a:lnTo>
                  <a:lnTo>
                    <a:pt x="1554" y="68795"/>
                  </a:lnTo>
                  <a:lnTo>
                    <a:pt x="1211" y="69339"/>
                  </a:lnTo>
                  <a:lnTo>
                    <a:pt x="928" y="69884"/>
                  </a:lnTo>
                  <a:lnTo>
                    <a:pt x="666" y="70470"/>
                  </a:lnTo>
                  <a:lnTo>
                    <a:pt x="444" y="71055"/>
                  </a:lnTo>
                  <a:lnTo>
                    <a:pt x="262" y="71660"/>
                  </a:lnTo>
                  <a:lnTo>
                    <a:pt x="182" y="71983"/>
                  </a:lnTo>
                  <a:lnTo>
                    <a:pt x="121" y="72306"/>
                  </a:lnTo>
                  <a:lnTo>
                    <a:pt x="81" y="72609"/>
                  </a:lnTo>
                  <a:lnTo>
                    <a:pt x="41" y="72931"/>
                  </a:lnTo>
                  <a:lnTo>
                    <a:pt x="20" y="73254"/>
                  </a:lnTo>
                  <a:lnTo>
                    <a:pt x="0" y="73557"/>
                  </a:lnTo>
                  <a:lnTo>
                    <a:pt x="0" y="73880"/>
                  </a:lnTo>
                  <a:lnTo>
                    <a:pt x="20" y="74183"/>
                  </a:lnTo>
                  <a:lnTo>
                    <a:pt x="61" y="74485"/>
                  </a:lnTo>
                  <a:lnTo>
                    <a:pt x="101" y="74788"/>
                  </a:lnTo>
                  <a:lnTo>
                    <a:pt x="162" y="75071"/>
                  </a:lnTo>
                  <a:lnTo>
                    <a:pt x="222" y="75373"/>
                  </a:lnTo>
                  <a:lnTo>
                    <a:pt x="323" y="75656"/>
                  </a:lnTo>
                  <a:lnTo>
                    <a:pt x="404" y="75938"/>
                  </a:lnTo>
                  <a:lnTo>
                    <a:pt x="525" y="76201"/>
                  </a:lnTo>
                  <a:lnTo>
                    <a:pt x="646" y="76483"/>
                  </a:lnTo>
                  <a:lnTo>
                    <a:pt x="828" y="76846"/>
                  </a:lnTo>
                  <a:lnTo>
                    <a:pt x="1050" y="77189"/>
                  </a:lnTo>
                  <a:lnTo>
                    <a:pt x="1292" y="77533"/>
                  </a:lnTo>
                  <a:lnTo>
                    <a:pt x="1554" y="77855"/>
                  </a:lnTo>
                  <a:lnTo>
                    <a:pt x="1837" y="78158"/>
                  </a:lnTo>
                  <a:lnTo>
                    <a:pt x="2139" y="78441"/>
                  </a:lnTo>
                  <a:lnTo>
                    <a:pt x="2462" y="78703"/>
                  </a:lnTo>
                  <a:lnTo>
                    <a:pt x="2785" y="78945"/>
                  </a:lnTo>
                  <a:lnTo>
                    <a:pt x="3148" y="79187"/>
                  </a:lnTo>
                  <a:lnTo>
                    <a:pt x="3532" y="79389"/>
                  </a:lnTo>
                  <a:lnTo>
                    <a:pt x="3935" y="79591"/>
                  </a:lnTo>
                  <a:lnTo>
                    <a:pt x="4339" y="79773"/>
                  </a:lnTo>
                  <a:lnTo>
                    <a:pt x="4763" y="79914"/>
                  </a:lnTo>
                  <a:lnTo>
                    <a:pt x="5227" y="80055"/>
                  </a:lnTo>
                  <a:lnTo>
                    <a:pt x="5691" y="80176"/>
                  </a:lnTo>
                  <a:lnTo>
                    <a:pt x="6155" y="80277"/>
                  </a:lnTo>
                  <a:lnTo>
                    <a:pt x="6660" y="80338"/>
                  </a:lnTo>
                  <a:lnTo>
                    <a:pt x="7144" y="80398"/>
                  </a:lnTo>
                  <a:lnTo>
                    <a:pt x="7648" y="80438"/>
                  </a:lnTo>
                  <a:lnTo>
                    <a:pt x="8153" y="80438"/>
                  </a:lnTo>
                  <a:lnTo>
                    <a:pt x="8819" y="80418"/>
                  </a:lnTo>
                  <a:lnTo>
                    <a:pt x="9485" y="80378"/>
                  </a:lnTo>
                  <a:lnTo>
                    <a:pt x="10171" y="80277"/>
                  </a:lnTo>
                  <a:lnTo>
                    <a:pt x="10817" y="80156"/>
                  </a:lnTo>
                  <a:lnTo>
                    <a:pt x="11483" y="80015"/>
                  </a:lnTo>
                  <a:lnTo>
                    <a:pt x="12128" y="79813"/>
                  </a:lnTo>
                  <a:lnTo>
                    <a:pt x="12754" y="79591"/>
                  </a:lnTo>
                  <a:lnTo>
                    <a:pt x="13380" y="79329"/>
                  </a:lnTo>
                  <a:lnTo>
                    <a:pt x="14106" y="78986"/>
                  </a:lnTo>
                  <a:lnTo>
                    <a:pt x="14812" y="78622"/>
                  </a:lnTo>
                  <a:lnTo>
                    <a:pt x="15498" y="78219"/>
                  </a:lnTo>
                  <a:lnTo>
                    <a:pt x="16185" y="77795"/>
                  </a:lnTo>
                  <a:lnTo>
                    <a:pt x="16850" y="77351"/>
                  </a:lnTo>
                  <a:lnTo>
                    <a:pt x="17496" y="76887"/>
                  </a:lnTo>
                  <a:lnTo>
                    <a:pt x="18142" y="76402"/>
                  </a:lnTo>
                  <a:lnTo>
                    <a:pt x="18768" y="75898"/>
                  </a:lnTo>
                  <a:lnTo>
                    <a:pt x="19373" y="75393"/>
                  </a:lnTo>
                  <a:lnTo>
                    <a:pt x="19978" y="74869"/>
                  </a:lnTo>
                  <a:lnTo>
                    <a:pt x="21169" y="73779"/>
                  </a:lnTo>
                  <a:lnTo>
                    <a:pt x="22339" y="72669"/>
                  </a:lnTo>
                  <a:lnTo>
                    <a:pt x="23490" y="71559"/>
                  </a:lnTo>
                  <a:lnTo>
                    <a:pt x="25266" y="69824"/>
                  </a:lnTo>
                  <a:lnTo>
                    <a:pt x="26174" y="68976"/>
                  </a:lnTo>
                  <a:lnTo>
                    <a:pt x="27102" y="68149"/>
                  </a:lnTo>
                  <a:lnTo>
                    <a:pt x="27990" y="67382"/>
                  </a:lnTo>
                  <a:lnTo>
                    <a:pt x="28918" y="66615"/>
                  </a:lnTo>
                  <a:lnTo>
                    <a:pt x="29867" y="65889"/>
                  </a:lnTo>
                  <a:lnTo>
                    <a:pt x="30855" y="65182"/>
                  </a:lnTo>
                  <a:lnTo>
                    <a:pt x="31844" y="64496"/>
                  </a:lnTo>
                  <a:lnTo>
                    <a:pt x="32853" y="63850"/>
                  </a:lnTo>
                  <a:lnTo>
                    <a:pt x="33882" y="63225"/>
                  </a:lnTo>
                  <a:lnTo>
                    <a:pt x="34932" y="62599"/>
                  </a:lnTo>
                  <a:lnTo>
                    <a:pt x="36001" y="62034"/>
                  </a:lnTo>
                  <a:lnTo>
                    <a:pt x="37071" y="61469"/>
                  </a:lnTo>
                  <a:lnTo>
                    <a:pt x="38161" y="60945"/>
                  </a:lnTo>
                  <a:lnTo>
                    <a:pt x="39271" y="60440"/>
                  </a:lnTo>
                  <a:lnTo>
                    <a:pt x="40401" y="59976"/>
                  </a:lnTo>
                  <a:lnTo>
                    <a:pt x="41531" y="59532"/>
                  </a:lnTo>
                  <a:lnTo>
                    <a:pt x="42681" y="59108"/>
                  </a:lnTo>
                  <a:lnTo>
                    <a:pt x="43851" y="58725"/>
                  </a:lnTo>
                  <a:lnTo>
                    <a:pt x="45002" y="58361"/>
                  </a:lnTo>
                  <a:lnTo>
                    <a:pt x="46192" y="58039"/>
                  </a:lnTo>
                  <a:lnTo>
                    <a:pt x="47363" y="57736"/>
                  </a:lnTo>
                  <a:lnTo>
                    <a:pt x="48553" y="57474"/>
                  </a:lnTo>
                  <a:lnTo>
                    <a:pt x="49764" y="57231"/>
                  </a:lnTo>
                  <a:lnTo>
                    <a:pt x="50955" y="57030"/>
                  </a:lnTo>
                  <a:lnTo>
                    <a:pt x="52166" y="56868"/>
                  </a:lnTo>
                  <a:lnTo>
                    <a:pt x="53356" y="56707"/>
                  </a:lnTo>
                  <a:lnTo>
                    <a:pt x="54567" y="56606"/>
                  </a:lnTo>
                  <a:lnTo>
                    <a:pt x="55778" y="56525"/>
                  </a:lnTo>
                  <a:lnTo>
                    <a:pt x="56989" y="56465"/>
                  </a:lnTo>
                  <a:lnTo>
                    <a:pt x="58179" y="56444"/>
                  </a:lnTo>
                  <a:lnTo>
                    <a:pt x="59390" y="56465"/>
                  </a:lnTo>
                  <a:lnTo>
                    <a:pt x="60581" y="56505"/>
                  </a:lnTo>
                  <a:lnTo>
                    <a:pt x="61771" y="56586"/>
                  </a:lnTo>
                  <a:lnTo>
                    <a:pt x="62962" y="56687"/>
                  </a:lnTo>
                  <a:lnTo>
                    <a:pt x="64274" y="56848"/>
                  </a:lnTo>
                  <a:lnTo>
                    <a:pt x="65605" y="57030"/>
                  </a:lnTo>
                  <a:lnTo>
                    <a:pt x="66917" y="57231"/>
                  </a:lnTo>
                  <a:lnTo>
                    <a:pt x="68229" y="57433"/>
                  </a:lnTo>
                  <a:lnTo>
                    <a:pt x="69601" y="57655"/>
                  </a:lnTo>
                  <a:lnTo>
                    <a:pt x="70973" y="57857"/>
                  </a:lnTo>
                  <a:lnTo>
                    <a:pt x="72366" y="58039"/>
                  </a:lnTo>
                  <a:lnTo>
                    <a:pt x="73758" y="58200"/>
                  </a:lnTo>
                  <a:lnTo>
                    <a:pt x="74444" y="58261"/>
                  </a:lnTo>
                  <a:lnTo>
                    <a:pt x="75151" y="58321"/>
                  </a:lnTo>
                  <a:lnTo>
                    <a:pt x="75837" y="58361"/>
                  </a:lnTo>
                  <a:lnTo>
                    <a:pt x="76543" y="58382"/>
                  </a:lnTo>
                  <a:lnTo>
                    <a:pt x="77249" y="58382"/>
                  </a:lnTo>
                  <a:lnTo>
                    <a:pt x="77935" y="58361"/>
                  </a:lnTo>
                  <a:lnTo>
                    <a:pt x="78642" y="58341"/>
                  </a:lnTo>
                  <a:lnTo>
                    <a:pt x="79328" y="58281"/>
                  </a:lnTo>
                  <a:lnTo>
                    <a:pt x="79812" y="58220"/>
                  </a:lnTo>
                  <a:lnTo>
                    <a:pt x="80337" y="58160"/>
                  </a:lnTo>
                  <a:lnTo>
                    <a:pt x="80882" y="58059"/>
                  </a:lnTo>
                  <a:lnTo>
                    <a:pt x="81467" y="57918"/>
                  </a:lnTo>
                  <a:lnTo>
                    <a:pt x="82032" y="57736"/>
                  </a:lnTo>
                  <a:lnTo>
                    <a:pt x="82315" y="57635"/>
                  </a:lnTo>
                  <a:lnTo>
                    <a:pt x="82597" y="57514"/>
                  </a:lnTo>
                  <a:lnTo>
                    <a:pt x="82880" y="57373"/>
                  </a:lnTo>
                  <a:lnTo>
                    <a:pt x="83142" y="57231"/>
                  </a:lnTo>
                  <a:lnTo>
                    <a:pt x="83404" y="57050"/>
                  </a:lnTo>
                  <a:lnTo>
                    <a:pt x="83667" y="56868"/>
                  </a:lnTo>
                  <a:lnTo>
                    <a:pt x="83868" y="56707"/>
                  </a:lnTo>
                  <a:lnTo>
                    <a:pt x="84050" y="56525"/>
                  </a:lnTo>
                  <a:lnTo>
                    <a:pt x="84232" y="56343"/>
                  </a:lnTo>
                  <a:lnTo>
                    <a:pt x="84413" y="56162"/>
                  </a:lnTo>
                  <a:lnTo>
                    <a:pt x="84716" y="55778"/>
                  </a:lnTo>
                  <a:lnTo>
                    <a:pt x="84998" y="55355"/>
                  </a:lnTo>
                  <a:lnTo>
                    <a:pt x="85220" y="54931"/>
                  </a:lnTo>
                  <a:lnTo>
                    <a:pt x="85442" y="54467"/>
                  </a:lnTo>
                  <a:lnTo>
                    <a:pt x="85604" y="53982"/>
                  </a:lnTo>
                  <a:lnTo>
                    <a:pt x="85765" y="53498"/>
                  </a:lnTo>
                  <a:lnTo>
                    <a:pt x="85886" y="52994"/>
                  </a:lnTo>
                  <a:lnTo>
                    <a:pt x="86007" y="52489"/>
                  </a:lnTo>
                  <a:lnTo>
                    <a:pt x="86088" y="51964"/>
                  </a:lnTo>
                  <a:lnTo>
                    <a:pt x="86169" y="51420"/>
                  </a:lnTo>
                  <a:lnTo>
                    <a:pt x="86290" y="50350"/>
                  </a:lnTo>
                  <a:lnTo>
                    <a:pt x="86371" y="49260"/>
                  </a:lnTo>
                  <a:lnTo>
                    <a:pt x="86492" y="47949"/>
                  </a:lnTo>
                  <a:lnTo>
                    <a:pt x="86573" y="47283"/>
                  </a:lnTo>
                  <a:lnTo>
                    <a:pt x="86653" y="46637"/>
                  </a:lnTo>
                  <a:lnTo>
                    <a:pt x="86754" y="46052"/>
                  </a:lnTo>
                  <a:lnTo>
                    <a:pt x="86895" y="45487"/>
                  </a:lnTo>
                  <a:lnTo>
                    <a:pt x="87037" y="44901"/>
                  </a:lnTo>
                  <a:lnTo>
                    <a:pt x="87218" y="44336"/>
                  </a:lnTo>
                  <a:lnTo>
                    <a:pt x="87420" y="43771"/>
                  </a:lnTo>
                  <a:lnTo>
                    <a:pt x="87642" y="43206"/>
                  </a:lnTo>
                  <a:lnTo>
                    <a:pt x="87884" y="42661"/>
                  </a:lnTo>
                  <a:lnTo>
                    <a:pt x="88167" y="42117"/>
                  </a:lnTo>
                  <a:lnTo>
                    <a:pt x="88449" y="41592"/>
                  </a:lnTo>
                  <a:lnTo>
                    <a:pt x="88772" y="41067"/>
                  </a:lnTo>
                  <a:lnTo>
                    <a:pt x="89115" y="40563"/>
                  </a:lnTo>
                  <a:lnTo>
                    <a:pt x="89478" y="40058"/>
                  </a:lnTo>
                  <a:lnTo>
                    <a:pt x="89842" y="39574"/>
                  </a:lnTo>
                  <a:lnTo>
                    <a:pt x="90245" y="39089"/>
                  </a:lnTo>
                  <a:lnTo>
                    <a:pt x="90669" y="38646"/>
                  </a:lnTo>
                  <a:lnTo>
                    <a:pt x="91113" y="38202"/>
                  </a:lnTo>
                  <a:lnTo>
                    <a:pt x="91577" y="37758"/>
                  </a:lnTo>
                  <a:lnTo>
                    <a:pt x="92041" y="37354"/>
                  </a:lnTo>
                  <a:lnTo>
                    <a:pt x="92526" y="36971"/>
                  </a:lnTo>
                  <a:lnTo>
                    <a:pt x="93030" y="36607"/>
                  </a:lnTo>
                  <a:lnTo>
                    <a:pt x="93535" y="36264"/>
                  </a:lnTo>
                  <a:lnTo>
                    <a:pt x="94059" y="35941"/>
                  </a:lnTo>
                  <a:lnTo>
                    <a:pt x="94584" y="35639"/>
                  </a:lnTo>
                  <a:lnTo>
                    <a:pt x="95129" y="35376"/>
                  </a:lnTo>
                  <a:lnTo>
                    <a:pt x="95674" y="35114"/>
                  </a:lnTo>
                  <a:lnTo>
                    <a:pt x="96239" y="34892"/>
                  </a:lnTo>
                  <a:lnTo>
                    <a:pt x="96804" y="34690"/>
                  </a:lnTo>
                  <a:lnTo>
                    <a:pt x="97369" y="34529"/>
                  </a:lnTo>
                  <a:lnTo>
                    <a:pt x="97934" y="34367"/>
                  </a:lnTo>
                  <a:lnTo>
                    <a:pt x="98519" y="34246"/>
                  </a:lnTo>
                  <a:lnTo>
                    <a:pt x="99084" y="34166"/>
                  </a:lnTo>
                  <a:lnTo>
                    <a:pt x="99669" y="34085"/>
                  </a:lnTo>
                  <a:lnTo>
                    <a:pt x="100255" y="34044"/>
                  </a:lnTo>
                  <a:lnTo>
                    <a:pt x="100860" y="34024"/>
                  </a:lnTo>
                  <a:lnTo>
                    <a:pt x="101445" y="34044"/>
                  </a:lnTo>
                  <a:lnTo>
                    <a:pt x="102051" y="34085"/>
                  </a:lnTo>
                  <a:lnTo>
                    <a:pt x="102636" y="34145"/>
                  </a:lnTo>
                  <a:lnTo>
                    <a:pt x="103221" y="34246"/>
                  </a:lnTo>
                  <a:lnTo>
                    <a:pt x="103806" y="34367"/>
                  </a:lnTo>
                  <a:lnTo>
                    <a:pt x="104391" y="34509"/>
                  </a:lnTo>
                  <a:lnTo>
                    <a:pt x="104977" y="34690"/>
                  </a:lnTo>
                  <a:lnTo>
                    <a:pt x="105542" y="34892"/>
                  </a:lnTo>
                  <a:lnTo>
                    <a:pt x="106127" y="35114"/>
                  </a:lnTo>
                  <a:lnTo>
                    <a:pt x="106672" y="35356"/>
                  </a:lnTo>
                  <a:lnTo>
                    <a:pt x="107237" y="35639"/>
                  </a:lnTo>
                  <a:lnTo>
                    <a:pt x="107782" y="35941"/>
                  </a:lnTo>
                  <a:lnTo>
                    <a:pt x="108306" y="36264"/>
                  </a:lnTo>
                  <a:lnTo>
                    <a:pt x="108831" y="36607"/>
                  </a:lnTo>
                  <a:lnTo>
                    <a:pt x="109336" y="36971"/>
                  </a:lnTo>
                  <a:lnTo>
                    <a:pt x="109820" y="37354"/>
                  </a:lnTo>
                  <a:lnTo>
                    <a:pt x="110284" y="37758"/>
                  </a:lnTo>
                  <a:lnTo>
                    <a:pt x="110728" y="38161"/>
                  </a:lnTo>
                  <a:lnTo>
                    <a:pt x="111152" y="38585"/>
                  </a:lnTo>
                  <a:lnTo>
                    <a:pt x="111535" y="39029"/>
                  </a:lnTo>
                  <a:lnTo>
                    <a:pt x="111919" y="39493"/>
                  </a:lnTo>
                  <a:lnTo>
                    <a:pt x="112262" y="39957"/>
                  </a:lnTo>
                  <a:lnTo>
                    <a:pt x="112605" y="40442"/>
                  </a:lnTo>
                  <a:lnTo>
                    <a:pt x="112907" y="40946"/>
                  </a:lnTo>
                  <a:lnTo>
                    <a:pt x="113190" y="41451"/>
                  </a:lnTo>
                  <a:lnTo>
                    <a:pt x="113452" y="41955"/>
                  </a:lnTo>
                  <a:lnTo>
                    <a:pt x="113674" y="42480"/>
                  </a:lnTo>
                  <a:lnTo>
                    <a:pt x="113876" y="43025"/>
                  </a:lnTo>
                  <a:lnTo>
                    <a:pt x="114058" y="43569"/>
                  </a:lnTo>
                  <a:lnTo>
                    <a:pt x="114219" y="44114"/>
                  </a:lnTo>
                  <a:lnTo>
                    <a:pt x="114038" y="43610"/>
                  </a:lnTo>
                  <a:lnTo>
                    <a:pt x="113937" y="43368"/>
                  </a:lnTo>
                  <a:lnTo>
                    <a:pt x="113816" y="43126"/>
                  </a:lnTo>
                  <a:lnTo>
                    <a:pt x="113694" y="42904"/>
                  </a:lnTo>
                  <a:lnTo>
                    <a:pt x="113573" y="42682"/>
                  </a:lnTo>
                  <a:lnTo>
                    <a:pt x="113432" y="42500"/>
                  </a:lnTo>
                  <a:lnTo>
                    <a:pt x="113251" y="42318"/>
                  </a:lnTo>
                  <a:lnTo>
                    <a:pt x="113210" y="42379"/>
                  </a:lnTo>
                  <a:lnTo>
                    <a:pt x="113372" y="42560"/>
                  </a:lnTo>
                  <a:lnTo>
                    <a:pt x="113533" y="42782"/>
                  </a:lnTo>
                  <a:lnTo>
                    <a:pt x="113674" y="43025"/>
                  </a:lnTo>
                  <a:lnTo>
                    <a:pt x="113816" y="43267"/>
                  </a:lnTo>
                  <a:lnTo>
                    <a:pt x="113916" y="43529"/>
                  </a:lnTo>
                  <a:lnTo>
                    <a:pt x="114017" y="43812"/>
                  </a:lnTo>
                  <a:lnTo>
                    <a:pt x="114219" y="44377"/>
                  </a:lnTo>
                  <a:lnTo>
                    <a:pt x="114360" y="44760"/>
                  </a:lnTo>
                  <a:lnTo>
                    <a:pt x="114502" y="45144"/>
                  </a:lnTo>
                  <a:lnTo>
                    <a:pt x="114663" y="45507"/>
                  </a:lnTo>
                  <a:lnTo>
                    <a:pt x="114744" y="45668"/>
                  </a:lnTo>
                  <a:lnTo>
                    <a:pt x="114845" y="45809"/>
                  </a:lnTo>
                  <a:lnTo>
                    <a:pt x="114946" y="45951"/>
                  </a:lnTo>
                  <a:lnTo>
                    <a:pt x="115067" y="46072"/>
                  </a:lnTo>
                  <a:lnTo>
                    <a:pt x="115188" y="46173"/>
                  </a:lnTo>
                  <a:lnTo>
                    <a:pt x="115309" y="46274"/>
                  </a:lnTo>
                  <a:lnTo>
                    <a:pt x="115470" y="46334"/>
                  </a:lnTo>
                  <a:lnTo>
                    <a:pt x="115632" y="46375"/>
                  </a:lnTo>
                  <a:lnTo>
                    <a:pt x="115793" y="46395"/>
                  </a:lnTo>
                  <a:lnTo>
                    <a:pt x="115995" y="46395"/>
                  </a:lnTo>
                  <a:lnTo>
                    <a:pt x="116156" y="46375"/>
                  </a:lnTo>
                  <a:lnTo>
                    <a:pt x="116318" y="46334"/>
                  </a:lnTo>
                  <a:lnTo>
                    <a:pt x="116479" y="46274"/>
                  </a:lnTo>
                  <a:lnTo>
                    <a:pt x="116641" y="46173"/>
                  </a:lnTo>
                  <a:lnTo>
                    <a:pt x="116822" y="46072"/>
                  </a:lnTo>
                  <a:lnTo>
                    <a:pt x="116984" y="45931"/>
                  </a:lnTo>
                  <a:lnTo>
                    <a:pt x="117145" y="45769"/>
                  </a:lnTo>
                  <a:lnTo>
                    <a:pt x="117327" y="45587"/>
                  </a:lnTo>
                  <a:lnTo>
                    <a:pt x="117630" y="45224"/>
                  </a:lnTo>
                  <a:lnTo>
                    <a:pt x="117892" y="44841"/>
                  </a:lnTo>
                  <a:lnTo>
                    <a:pt x="118134" y="44437"/>
                  </a:lnTo>
                  <a:lnTo>
                    <a:pt x="118356" y="44034"/>
                  </a:lnTo>
                  <a:lnTo>
                    <a:pt x="118558" y="43630"/>
                  </a:lnTo>
                  <a:lnTo>
                    <a:pt x="118739" y="43186"/>
                  </a:lnTo>
                  <a:lnTo>
                    <a:pt x="118901" y="42762"/>
                  </a:lnTo>
                  <a:lnTo>
                    <a:pt x="119042" y="42318"/>
                  </a:lnTo>
                  <a:lnTo>
                    <a:pt x="119183" y="41854"/>
                  </a:lnTo>
                  <a:lnTo>
                    <a:pt x="119284" y="41410"/>
                  </a:lnTo>
                  <a:lnTo>
                    <a:pt x="119486" y="40482"/>
                  </a:lnTo>
                  <a:lnTo>
                    <a:pt x="119648" y="39554"/>
                  </a:lnTo>
                  <a:lnTo>
                    <a:pt x="119789" y="38625"/>
                  </a:lnTo>
                  <a:lnTo>
                    <a:pt x="119950" y="37394"/>
                  </a:lnTo>
                  <a:lnTo>
                    <a:pt x="120092" y="36184"/>
                  </a:lnTo>
                  <a:lnTo>
                    <a:pt x="120233" y="34953"/>
                  </a:lnTo>
                  <a:lnTo>
                    <a:pt x="120334" y="33742"/>
                  </a:lnTo>
                  <a:lnTo>
                    <a:pt x="120455" y="32511"/>
                  </a:lnTo>
                  <a:lnTo>
                    <a:pt x="120536" y="31280"/>
                  </a:lnTo>
                  <a:lnTo>
                    <a:pt x="120616" y="30069"/>
                  </a:lnTo>
                  <a:lnTo>
                    <a:pt x="120697" y="28838"/>
                  </a:lnTo>
                  <a:lnTo>
                    <a:pt x="120737" y="27607"/>
                  </a:lnTo>
                  <a:lnTo>
                    <a:pt x="120778" y="26376"/>
                  </a:lnTo>
                  <a:lnTo>
                    <a:pt x="120798" y="25145"/>
                  </a:lnTo>
                  <a:lnTo>
                    <a:pt x="120818" y="23914"/>
                  </a:lnTo>
                  <a:lnTo>
                    <a:pt x="120818" y="22683"/>
                  </a:lnTo>
                  <a:lnTo>
                    <a:pt x="120798" y="21452"/>
                  </a:lnTo>
                  <a:lnTo>
                    <a:pt x="120778" y="20241"/>
                  </a:lnTo>
                  <a:lnTo>
                    <a:pt x="120737" y="19010"/>
                  </a:lnTo>
                  <a:lnTo>
                    <a:pt x="120697" y="18143"/>
                  </a:lnTo>
                  <a:lnTo>
                    <a:pt x="120636" y="17275"/>
                  </a:lnTo>
                  <a:lnTo>
                    <a:pt x="120576" y="16407"/>
                  </a:lnTo>
                  <a:lnTo>
                    <a:pt x="120495" y="15519"/>
                  </a:lnTo>
                  <a:lnTo>
                    <a:pt x="120374" y="14651"/>
                  </a:lnTo>
                  <a:lnTo>
                    <a:pt x="120233" y="13763"/>
                  </a:lnTo>
                  <a:lnTo>
                    <a:pt x="120071" y="12896"/>
                  </a:lnTo>
                  <a:lnTo>
                    <a:pt x="119870" y="12048"/>
                  </a:lnTo>
                  <a:lnTo>
                    <a:pt x="119648" y="11201"/>
                  </a:lnTo>
                  <a:lnTo>
                    <a:pt x="119365" y="10353"/>
                  </a:lnTo>
                  <a:lnTo>
                    <a:pt x="119062" y="9546"/>
                  </a:lnTo>
                  <a:lnTo>
                    <a:pt x="118881" y="9142"/>
                  </a:lnTo>
                  <a:lnTo>
                    <a:pt x="118699" y="8759"/>
                  </a:lnTo>
                  <a:lnTo>
                    <a:pt x="118497" y="8375"/>
                  </a:lnTo>
                  <a:lnTo>
                    <a:pt x="118296" y="7992"/>
                  </a:lnTo>
                  <a:lnTo>
                    <a:pt x="118074" y="7609"/>
                  </a:lnTo>
                  <a:lnTo>
                    <a:pt x="117831" y="7245"/>
                  </a:lnTo>
                  <a:lnTo>
                    <a:pt x="117589" y="6902"/>
                  </a:lnTo>
                  <a:lnTo>
                    <a:pt x="117327" y="6559"/>
                  </a:lnTo>
                  <a:lnTo>
                    <a:pt x="117044" y="6216"/>
                  </a:lnTo>
                  <a:lnTo>
                    <a:pt x="116762" y="5873"/>
                  </a:lnTo>
                  <a:lnTo>
                    <a:pt x="116257" y="5369"/>
                  </a:lnTo>
                  <a:lnTo>
                    <a:pt x="115712" y="4884"/>
                  </a:lnTo>
                  <a:lnTo>
                    <a:pt x="115127" y="4420"/>
                  </a:lnTo>
                  <a:lnTo>
                    <a:pt x="114502" y="3976"/>
                  </a:lnTo>
                  <a:lnTo>
                    <a:pt x="113836" y="3573"/>
                  </a:lnTo>
                  <a:lnTo>
                    <a:pt x="113129" y="3189"/>
                  </a:lnTo>
                  <a:lnTo>
                    <a:pt x="112403" y="2846"/>
                  </a:lnTo>
                  <a:lnTo>
                    <a:pt x="111596" y="2503"/>
                  </a:lnTo>
                  <a:lnTo>
                    <a:pt x="110970" y="2261"/>
                  </a:lnTo>
                  <a:lnTo>
                    <a:pt x="110284" y="2039"/>
                  </a:lnTo>
                  <a:lnTo>
                    <a:pt x="109578" y="1837"/>
                  </a:lnTo>
                  <a:lnTo>
                    <a:pt x="108851" y="1635"/>
                  </a:lnTo>
                  <a:lnTo>
                    <a:pt x="108064" y="1433"/>
                  </a:lnTo>
                  <a:lnTo>
                    <a:pt x="107257" y="1272"/>
                  </a:lnTo>
                  <a:lnTo>
                    <a:pt x="106389" y="1090"/>
                  </a:lnTo>
                  <a:lnTo>
                    <a:pt x="105481" y="949"/>
                  </a:lnTo>
                  <a:lnTo>
                    <a:pt x="103988" y="707"/>
                  </a:lnTo>
                  <a:lnTo>
                    <a:pt x="102474" y="505"/>
                  </a:lnTo>
                  <a:lnTo>
                    <a:pt x="100961" y="344"/>
                  </a:lnTo>
                  <a:lnTo>
                    <a:pt x="99447" y="202"/>
                  </a:lnTo>
                  <a:lnTo>
                    <a:pt x="97934" y="102"/>
                  </a:lnTo>
                  <a:lnTo>
                    <a:pt x="96420" y="41"/>
                  </a:lnTo>
                  <a:lnTo>
                    <a:pt x="94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flipH="1">
              <a:off x="1696475" y="-3953198"/>
              <a:ext cx="631867" cy="441222"/>
            </a:xfrm>
            <a:custGeom>
              <a:rect b="b" l="l" r="r" t="t"/>
              <a:pathLst>
                <a:path extrusionOk="0" h="7892" w="11302">
                  <a:moveTo>
                    <a:pt x="10030" y="82"/>
                  </a:moveTo>
                  <a:lnTo>
                    <a:pt x="10252" y="102"/>
                  </a:lnTo>
                  <a:lnTo>
                    <a:pt x="10494" y="142"/>
                  </a:lnTo>
                  <a:lnTo>
                    <a:pt x="10696" y="203"/>
                  </a:lnTo>
                  <a:lnTo>
                    <a:pt x="10797" y="243"/>
                  </a:lnTo>
                  <a:lnTo>
                    <a:pt x="10897" y="304"/>
                  </a:lnTo>
                  <a:lnTo>
                    <a:pt x="10978" y="364"/>
                  </a:lnTo>
                  <a:lnTo>
                    <a:pt x="11059" y="445"/>
                  </a:lnTo>
                  <a:lnTo>
                    <a:pt x="11119" y="526"/>
                  </a:lnTo>
                  <a:lnTo>
                    <a:pt x="11180" y="627"/>
                  </a:lnTo>
                  <a:lnTo>
                    <a:pt x="11220" y="727"/>
                  </a:lnTo>
                  <a:lnTo>
                    <a:pt x="11220" y="828"/>
                  </a:lnTo>
                  <a:lnTo>
                    <a:pt x="11220" y="949"/>
                  </a:lnTo>
                  <a:lnTo>
                    <a:pt x="11180" y="1050"/>
                  </a:lnTo>
                  <a:lnTo>
                    <a:pt x="11140" y="1131"/>
                  </a:lnTo>
                  <a:lnTo>
                    <a:pt x="11079" y="1192"/>
                  </a:lnTo>
                  <a:lnTo>
                    <a:pt x="11019" y="1252"/>
                  </a:lnTo>
                  <a:lnTo>
                    <a:pt x="10938" y="1313"/>
                  </a:lnTo>
                  <a:lnTo>
                    <a:pt x="10756" y="1393"/>
                  </a:lnTo>
                  <a:lnTo>
                    <a:pt x="10554" y="1474"/>
                  </a:lnTo>
                  <a:lnTo>
                    <a:pt x="10433" y="1535"/>
                  </a:lnTo>
                  <a:lnTo>
                    <a:pt x="10131" y="1676"/>
                  </a:lnTo>
                  <a:lnTo>
                    <a:pt x="9888" y="1858"/>
                  </a:lnTo>
                  <a:lnTo>
                    <a:pt x="9666" y="2039"/>
                  </a:lnTo>
                  <a:lnTo>
                    <a:pt x="9505" y="2261"/>
                  </a:lnTo>
                  <a:lnTo>
                    <a:pt x="9364" y="2503"/>
                  </a:lnTo>
                  <a:lnTo>
                    <a:pt x="9243" y="2745"/>
                  </a:lnTo>
                  <a:lnTo>
                    <a:pt x="9021" y="3290"/>
                  </a:lnTo>
                  <a:lnTo>
                    <a:pt x="8819" y="3795"/>
                  </a:lnTo>
                  <a:lnTo>
                    <a:pt x="8617" y="4239"/>
                  </a:lnTo>
                  <a:lnTo>
                    <a:pt x="8415" y="4663"/>
                  </a:lnTo>
                  <a:lnTo>
                    <a:pt x="8193" y="5046"/>
                  </a:lnTo>
                  <a:lnTo>
                    <a:pt x="7992" y="5389"/>
                  </a:lnTo>
                  <a:lnTo>
                    <a:pt x="7749" y="5712"/>
                  </a:lnTo>
                  <a:lnTo>
                    <a:pt x="7527" y="6015"/>
                  </a:lnTo>
                  <a:lnTo>
                    <a:pt x="7285" y="6277"/>
                  </a:lnTo>
                  <a:lnTo>
                    <a:pt x="7023" y="6519"/>
                  </a:lnTo>
                  <a:lnTo>
                    <a:pt x="6821" y="6701"/>
                  </a:lnTo>
                  <a:lnTo>
                    <a:pt x="6599" y="6862"/>
                  </a:lnTo>
                  <a:lnTo>
                    <a:pt x="6357" y="7024"/>
                  </a:lnTo>
                  <a:lnTo>
                    <a:pt x="6115" y="7165"/>
                  </a:lnTo>
                  <a:lnTo>
                    <a:pt x="5873" y="7286"/>
                  </a:lnTo>
                  <a:lnTo>
                    <a:pt x="5630" y="7407"/>
                  </a:lnTo>
                  <a:lnTo>
                    <a:pt x="5368" y="7508"/>
                  </a:lnTo>
                  <a:lnTo>
                    <a:pt x="5086" y="7589"/>
                  </a:lnTo>
                  <a:lnTo>
                    <a:pt x="4823" y="7669"/>
                  </a:lnTo>
                  <a:lnTo>
                    <a:pt x="4541" y="7730"/>
                  </a:lnTo>
                  <a:lnTo>
                    <a:pt x="4278" y="7770"/>
                  </a:lnTo>
                  <a:lnTo>
                    <a:pt x="3996" y="7790"/>
                  </a:lnTo>
                  <a:lnTo>
                    <a:pt x="3713" y="7811"/>
                  </a:lnTo>
                  <a:lnTo>
                    <a:pt x="3431" y="7811"/>
                  </a:lnTo>
                  <a:lnTo>
                    <a:pt x="3169" y="7790"/>
                  </a:lnTo>
                  <a:lnTo>
                    <a:pt x="2886" y="7750"/>
                  </a:lnTo>
                  <a:lnTo>
                    <a:pt x="2603" y="7690"/>
                  </a:lnTo>
                  <a:lnTo>
                    <a:pt x="2321" y="7629"/>
                  </a:lnTo>
                  <a:lnTo>
                    <a:pt x="2059" y="7528"/>
                  </a:lnTo>
                  <a:lnTo>
                    <a:pt x="1796" y="7427"/>
                  </a:lnTo>
                  <a:lnTo>
                    <a:pt x="1554" y="7306"/>
                  </a:lnTo>
                  <a:lnTo>
                    <a:pt x="1332" y="7165"/>
                  </a:lnTo>
                  <a:lnTo>
                    <a:pt x="1110" y="7024"/>
                  </a:lnTo>
                  <a:lnTo>
                    <a:pt x="908" y="6842"/>
                  </a:lnTo>
                  <a:lnTo>
                    <a:pt x="707" y="6640"/>
                  </a:lnTo>
                  <a:lnTo>
                    <a:pt x="545" y="6418"/>
                  </a:lnTo>
                  <a:lnTo>
                    <a:pt x="384" y="6176"/>
                  </a:lnTo>
                  <a:lnTo>
                    <a:pt x="263" y="5934"/>
                  </a:lnTo>
                  <a:lnTo>
                    <a:pt x="182" y="5692"/>
                  </a:lnTo>
                  <a:lnTo>
                    <a:pt x="101" y="5429"/>
                  </a:lnTo>
                  <a:lnTo>
                    <a:pt x="81" y="5167"/>
                  </a:lnTo>
                  <a:lnTo>
                    <a:pt x="81" y="4905"/>
                  </a:lnTo>
                  <a:lnTo>
                    <a:pt x="101" y="4663"/>
                  </a:lnTo>
                  <a:lnTo>
                    <a:pt x="142" y="4441"/>
                  </a:lnTo>
                  <a:lnTo>
                    <a:pt x="222" y="4239"/>
                  </a:lnTo>
                  <a:lnTo>
                    <a:pt x="303" y="4037"/>
                  </a:lnTo>
                  <a:lnTo>
                    <a:pt x="404" y="3835"/>
                  </a:lnTo>
                  <a:lnTo>
                    <a:pt x="525" y="3654"/>
                  </a:lnTo>
                  <a:lnTo>
                    <a:pt x="646" y="3472"/>
                  </a:lnTo>
                  <a:lnTo>
                    <a:pt x="787" y="3311"/>
                  </a:lnTo>
                  <a:lnTo>
                    <a:pt x="1090" y="3008"/>
                  </a:lnTo>
                  <a:lnTo>
                    <a:pt x="1393" y="2745"/>
                  </a:lnTo>
                  <a:lnTo>
                    <a:pt x="1695" y="2523"/>
                  </a:lnTo>
                  <a:lnTo>
                    <a:pt x="1978" y="2342"/>
                  </a:lnTo>
                  <a:lnTo>
                    <a:pt x="2361" y="2120"/>
                  </a:lnTo>
                  <a:lnTo>
                    <a:pt x="2745" y="1918"/>
                  </a:lnTo>
                  <a:lnTo>
                    <a:pt x="3128" y="1736"/>
                  </a:lnTo>
                  <a:lnTo>
                    <a:pt x="3532" y="1555"/>
                  </a:lnTo>
                  <a:lnTo>
                    <a:pt x="4319" y="1252"/>
                  </a:lnTo>
                  <a:lnTo>
                    <a:pt x="5106" y="990"/>
                  </a:lnTo>
                  <a:lnTo>
                    <a:pt x="6175" y="647"/>
                  </a:lnTo>
                  <a:lnTo>
                    <a:pt x="6740" y="505"/>
                  </a:lnTo>
                  <a:lnTo>
                    <a:pt x="7326" y="364"/>
                  </a:lnTo>
                  <a:lnTo>
                    <a:pt x="7911" y="243"/>
                  </a:lnTo>
                  <a:lnTo>
                    <a:pt x="8496" y="162"/>
                  </a:lnTo>
                  <a:lnTo>
                    <a:pt x="9101" y="102"/>
                  </a:lnTo>
                  <a:lnTo>
                    <a:pt x="9727" y="82"/>
                  </a:lnTo>
                  <a:close/>
                  <a:moveTo>
                    <a:pt x="9384" y="1"/>
                  </a:moveTo>
                  <a:lnTo>
                    <a:pt x="8718" y="62"/>
                  </a:lnTo>
                  <a:lnTo>
                    <a:pt x="8092" y="142"/>
                  </a:lnTo>
                  <a:lnTo>
                    <a:pt x="7447" y="243"/>
                  </a:lnTo>
                  <a:lnTo>
                    <a:pt x="6841" y="384"/>
                  </a:lnTo>
                  <a:lnTo>
                    <a:pt x="6236" y="546"/>
                  </a:lnTo>
                  <a:lnTo>
                    <a:pt x="5651" y="727"/>
                  </a:lnTo>
                  <a:lnTo>
                    <a:pt x="5086" y="909"/>
                  </a:lnTo>
                  <a:lnTo>
                    <a:pt x="4299" y="1171"/>
                  </a:lnTo>
                  <a:lnTo>
                    <a:pt x="3491" y="1474"/>
                  </a:lnTo>
                  <a:lnTo>
                    <a:pt x="3108" y="1656"/>
                  </a:lnTo>
                  <a:lnTo>
                    <a:pt x="2704" y="1837"/>
                  </a:lnTo>
                  <a:lnTo>
                    <a:pt x="2321" y="2039"/>
                  </a:lnTo>
                  <a:lnTo>
                    <a:pt x="1938" y="2261"/>
                  </a:lnTo>
                  <a:lnTo>
                    <a:pt x="1655" y="2443"/>
                  </a:lnTo>
                  <a:lnTo>
                    <a:pt x="1352" y="2685"/>
                  </a:lnTo>
                  <a:lnTo>
                    <a:pt x="1029" y="2947"/>
                  </a:lnTo>
                  <a:lnTo>
                    <a:pt x="727" y="3250"/>
                  </a:lnTo>
                  <a:lnTo>
                    <a:pt x="585" y="3432"/>
                  </a:lnTo>
                  <a:lnTo>
                    <a:pt x="464" y="3613"/>
                  </a:lnTo>
                  <a:lnTo>
                    <a:pt x="343" y="3795"/>
                  </a:lnTo>
                  <a:lnTo>
                    <a:pt x="222" y="3997"/>
                  </a:lnTo>
                  <a:lnTo>
                    <a:pt x="142" y="4219"/>
                  </a:lnTo>
                  <a:lnTo>
                    <a:pt x="61" y="4441"/>
                  </a:lnTo>
                  <a:lnTo>
                    <a:pt x="20" y="4663"/>
                  </a:lnTo>
                  <a:lnTo>
                    <a:pt x="0" y="4905"/>
                  </a:lnTo>
                  <a:lnTo>
                    <a:pt x="0" y="5167"/>
                  </a:lnTo>
                  <a:lnTo>
                    <a:pt x="20" y="5429"/>
                  </a:lnTo>
                  <a:lnTo>
                    <a:pt x="101" y="5712"/>
                  </a:lnTo>
                  <a:lnTo>
                    <a:pt x="202" y="5974"/>
                  </a:lnTo>
                  <a:lnTo>
                    <a:pt x="323" y="6216"/>
                  </a:lnTo>
                  <a:lnTo>
                    <a:pt x="485" y="6459"/>
                  </a:lnTo>
                  <a:lnTo>
                    <a:pt x="646" y="6701"/>
                  </a:lnTo>
                  <a:lnTo>
                    <a:pt x="868" y="6903"/>
                  </a:lnTo>
                  <a:lnTo>
                    <a:pt x="1070" y="7084"/>
                  </a:lnTo>
                  <a:lnTo>
                    <a:pt x="1272" y="7225"/>
                  </a:lnTo>
                  <a:lnTo>
                    <a:pt x="1514" y="7367"/>
                  </a:lnTo>
                  <a:lnTo>
                    <a:pt x="1756" y="7488"/>
                  </a:lnTo>
                  <a:lnTo>
                    <a:pt x="2018" y="7609"/>
                  </a:lnTo>
                  <a:lnTo>
                    <a:pt x="2301" y="7690"/>
                  </a:lnTo>
                  <a:lnTo>
                    <a:pt x="2583" y="7770"/>
                  </a:lnTo>
                  <a:lnTo>
                    <a:pt x="2886" y="7831"/>
                  </a:lnTo>
                  <a:lnTo>
                    <a:pt x="3269" y="7871"/>
                  </a:lnTo>
                  <a:lnTo>
                    <a:pt x="3673" y="7891"/>
                  </a:lnTo>
                  <a:lnTo>
                    <a:pt x="4137" y="7871"/>
                  </a:lnTo>
                  <a:lnTo>
                    <a:pt x="4601" y="7811"/>
                  </a:lnTo>
                  <a:lnTo>
                    <a:pt x="5045" y="7710"/>
                  </a:lnTo>
                  <a:lnTo>
                    <a:pt x="5489" y="7548"/>
                  </a:lnTo>
                  <a:lnTo>
                    <a:pt x="5913" y="7367"/>
                  </a:lnTo>
                  <a:lnTo>
                    <a:pt x="6337" y="7145"/>
                  </a:lnTo>
                  <a:lnTo>
                    <a:pt x="6720" y="6882"/>
                  </a:lnTo>
                  <a:lnTo>
                    <a:pt x="7083" y="6580"/>
                  </a:lnTo>
                  <a:lnTo>
                    <a:pt x="7346" y="6338"/>
                  </a:lnTo>
                  <a:lnTo>
                    <a:pt x="7588" y="6055"/>
                  </a:lnTo>
                  <a:lnTo>
                    <a:pt x="7830" y="5752"/>
                  </a:lnTo>
                  <a:lnTo>
                    <a:pt x="8052" y="5429"/>
                  </a:lnTo>
                  <a:lnTo>
                    <a:pt x="8274" y="5086"/>
                  </a:lnTo>
                  <a:lnTo>
                    <a:pt x="8476" y="4703"/>
                  </a:lnTo>
                  <a:lnTo>
                    <a:pt x="8698" y="4279"/>
                  </a:lnTo>
                  <a:lnTo>
                    <a:pt x="8900" y="3815"/>
                  </a:lnTo>
                  <a:lnTo>
                    <a:pt x="9101" y="3311"/>
                  </a:lnTo>
                  <a:lnTo>
                    <a:pt x="9303" y="2786"/>
                  </a:lnTo>
                  <a:lnTo>
                    <a:pt x="9424" y="2544"/>
                  </a:lnTo>
                  <a:lnTo>
                    <a:pt x="9566" y="2322"/>
                  </a:lnTo>
                  <a:lnTo>
                    <a:pt x="9727" y="2100"/>
                  </a:lnTo>
                  <a:lnTo>
                    <a:pt x="9929" y="1918"/>
                  </a:lnTo>
                  <a:lnTo>
                    <a:pt x="10171" y="1757"/>
                  </a:lnTo>
                  <a:lnTo>
                    <a:pt x="10454" y="1615"/>
                  </a:lnTo>
                  <a:lnTo>
                    <a:pt x="10595" y="1555"/>
                  </a:lnTo>
                  <a:lnTo>
                    <a:pt x="10797" y="1474"/>
                  </a:lnTo>
                  <a:lnTo>
                    <a:pt x="10978" y="1373"/>
                  </a:lnTo>
                  <a:lnTo>
                    <a:pt x="11059" y="1313"/>
                  </a:lnTo>
                  <a:lnTo>
                    <a:pt x="11140" y="1252"/>
                  </a:lnTo>
                  <a:lnTo>
                    <a:pt x="11200" y="1171"/>
                  </a:lnTo>
                  <a:lnTo>
                    <a:pt x="11261" y="1071"/>
                  </a:lnTo>
                  <a:lnTo>
                    <a:pt x="11301" y="970"/>
                  </a:lnTo>
                  <a:lnTo>
                    <a:pt x="11301" y="849"/>
                  </a:lnTo>
                  <a:lnTo>
                    <a:pt x="11301" y="727"/>
                  </a:lnTo>
                  <a:lnTo>
                    <a:pt x="11261" y="606"/>
                  </a:lnTo>
                  <a:lnTo>
                    <a:pt x="11200" y="485"/>
                  </a:lnTo>
                  <a:lnTo>
                    <a:pt x="11119" y="384"/>
                  </a:lnTo>
                  <a:lnTo>
                    <a:pt x="11039" y="304"/>
                  </a:lnTo>
                  <a:lnTo>
                    <a:pt x="10938" y="223"/>
                  </a:lnTo>
                  <a:lnTo>
                    <a:pt x="10837" y="162"/>
                  </a:lnTo>
                  <a:lnTo>
                    <a:pt x="10736" y="122"/>
                  </a:lnTo>
                  <a:lnTo>
                    <a:pt x="10514" y="62"/>
                  </a:lnTo>
                  <a:lnTo>
                    <a:pt x="10272" y="21"/>
                  </a:lnTo>
                  <a:lnTo>
                    <a:pt x="10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>
              <a:off x="39193" y="-3980256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 flipH="1">
              <a:off x="-3393920" y="-1511765"/>
              <a:ext cx="935332" cy="741278"/>
            </a:xfrm>
            <a:custGeom>
              <a:rect b="b" l="l" r="r" t="t"/>
              <a:pathLst>
                <a:path extrusionOk="0" h="13259" w="16730">
                  <a:moveTo>
                    <a:pt x="14550" y="81"/>
                  </a:moveTo>
                  <a:lnTo>
                    <a:pt x="14772" y="122"/>
                  </a:lnTo>
                  <a:lnTo>
                    <a:pt x="15014" y="202"/>
                  </a:lnTo>
                  <a:lnTo>
                    <a:pt x="15216" y="324"/>
                  </a:lnTo>
                  <a:lnTo>
                    <a:pt x="15438" y="465"/>
                  </a:lnTo>
                  <a:lnTo>
                    <a:pt x="15640" y="667"/>
                  </a:lnTo>
                  <a:lnTo>
                    <a:pt x="15821" y="889"/>
                  </a:lnTo>
                  <a:lnTo>
                    <a:pt x="15983" y="1131"/>
                  </a:lnTo>
                  <a:lnTo>
                    <a:pt x="16144" y="1413"/>
                  </a:lnTo>
                  <a:lnTo>
                    <a:pt x="16245" y="1655"/>
                  </a:lnTo>
                  <a:lnTo>
                    <a:pt x="16346" y="1898"/>
                  </a:lnTo>
                  <a:lnTo>
                    <a:pt x="16427" y="2140"/>
                  </a:lnTo>
                  <a:lnTo>
                    <a:pt x="16487" y="2422"/>
                  </a:lnTo>
                  <a:lnTo>
                    <a:pt x="16548" y="2685"/>
                  </a:lnTo>
                  <a:lnTo>
                    <a:pt x="16588" y="2967"/>
                  </a:lnTo>
                  <a:lnTo>
                    <a:pt x="16628" y="3250"/>
                  </a:lnTo>
                  <a:lnTo>
                    <a:pt x="16649" y="3552"/>
                  </a:lnTo>
                  <a:lnTo>
                    <a:pt x="16649" y="3855"/>
                  </a:lnTo>
                  <a:lnTo>
                    <a:pt x="16649" y="4178"/>
                  </a:lnTo>
                  <a:lnTo>
                    <a:pt x="16588" y="4844"/>
                  </a:lnTo>
                  <a:lnTo>
                    <a:pt x="16487" y="5550"/>
                  </a:lnTo>
                  <a:lnTo>
                    <a:pt x="16326" y="6317"/>
                  </a:lnTo>
                  <a:lnTo>
                    <a:pt x="16144" y="7044"/>
                  </a:lnTo>
                  <a:lnTo>
                    <a:pt x="15942" y="7709"/>
                  </a:lnTo>
                  <a:lnTo>
                    <a:pt x="15720" y="8315"/>
                  </a:lnTo>
                  <a:lnTo>
                    <a:pt x="15458" y="8860"/>
                  </a:lnTo>
                  <a:lnTo>
                    <a:pt x="15317" y="9122"/>
                  </a:lnTo>
                  <a:lnTo>
                    <a:pt x="15176" y="9364"/>
                  </a:lnTo>
                  <a:lnTo>
                    <a:pt x="15014" y="9586"/>
                  </a:lnTo>
                  <a:lnTo>
                    <a:pt x="14873" y="9808"/>
                  </a:lnTo>
                  <a:lnTo>
                    <a:pt x="14691" y="10010"/>
                  </a:lnTo>
                  <a:lnTo>
                    <a:pt x="14530" y="10212"/>
                  </a:lnTo>
                  <a:lnTo>
                    <a:pt x="14348" y="10393"/>
                  </a:lnTo>
                  <a:lnTo>
                    <a:pt x="14146" y="10555"/>
                  </a:lnTo>
                  <a:lnTo>
                    <a:pt x="13803" y="10837"/>
                  </a:lnTo>
                  <a:lnTo>
                    <a:pt x="13440" y="11080"/>
                  </a:lnTo>
                  <a:lnTo>
                    <a:pt x="13036" y="11302"/>
                  </a:lnTo>
                  <a:lnTo>
                    <a:pt x="12633" y="11483"/>
                  </a:lnTo>
                  <a:lnTo>
                    <a:pt x="12229" y="11665"/>
                  </a:lnTo>
                  <a:lnTo>
                    <a:pt x="11805" y="11806"/>
                  </a:lnTo>
                  <a:lnTo>
                    <a:pt x="11402" y="11947"/>
                  </a:lnTo>
                  <a:lnTo>
                    <a:pt x="10978" y="12068"/>
                  </a:lnTo>
                  <a:lnTo>
                    <a:pt x="10373" y="12230"/>
                  </a:lnTo>
                  <a:lnTo>
                    <a:pt x="9787" y="12371"/>
                  </a:lnTo>
                  <a:lnTo>
                    <a:pt x="9202" y="12512"/>
                  </a:lnTo>
                  <a:lnTo>
                    <a:pt x="8597" y="12633"/>
                  </a:lnTo>
                  <a:lnTo>
                    <a:pt x="7991" y="12734"/>
                  </a:lnTo>
                  <a:lnTo>
                    <a:pt x="7386" y="12835"/>
                  </a:lnTo>
                  <a:lnTo>
                    <a:pt x="6801" y="12936"/>
                  </a:lnTo>
                  <a:lnTo>
                    <a:pt x="6195" y="12997"/>
                  </a:lnTo>
                  <a:lnTo>
                    <a:pt x="5590" y="13057"/>
                  </a:lnTo>
                  <a:lnTo>
                    <a:pt x="4964" y="13118"/>
                  </a:lnTo>
                  <a:lnTo>
                    <a:pt x="4359" y="13158"/>
                  </a:lnTo>
                  <a:lnTo>
                    <a:pt x="3754" y="13178"/>
                  </a:lnTo>
                  <a:lnTo>
                    <a:pt x="1917" y="13178"/>
                  </a:lnTo>
                  <a:lnTo>
                    <a:pt x="1312" y="13138"/>
                  </a:lnTo>
                  <a:lnTo>
                    <a:pt x="1070" y="13118"/>
                  </a:lnTo>
                  <a:lnTo>
                    <a:pt x="848" y="13077"/>
                  </a:lnTo>
                  <a:lnTo>
                    <a:pt x="646" y="13017"/>
                  </a:lnTo>
                  <a:lnTo>
                    <a:pt x="484" y="12956"/>
                  </a:lnTo>
                  <a:lnTo>
                    <a:pt x="343" y="12855"/>
                  </a:lnTo>
                  <a:lnTo>
                    <a:pt x="242" y="12754"/>
                  </a:lnTo>
                  <a:lnTo>
                    <a:pt x="162" y="12613"/>
                  </a:lnTo>
                  <a:lnTo>
                    <a:pt x="101" y="12472"/>
                  </a:lnTo>
                  <a:lnTo>
                    <a:pt x="81" y="12351"/>
                  </a:lnTo>
                  <a:lnTo>
                    <a:pt x="81" y="12210"/>
                  </a:lnTo>
                  <a:lnTo>
                    <a:pt x="101" y="12068"/>
                  </a:lnTo>
                  <a:lnTo>
                    <a:pt x="121" y="11907"/>
                  </a:lnTo>
                  <a:lnTo>
                    <a:pt x="182" y="11745"/>
                  </a:lnTo>
                  <a:lnTo>
                    <a:pt x="242" y="11584"/>
                  </a:lnTo>
                  <a:lnTo>
                    <a:pt x="384" y="11241"/>
                  </a:lnTo>
                  <a:lnTo>
                    <a:pt x="606" y="10878"/>
                  </a:lnTo>
                  <a:lnTo>
                    <a:pt x="848" y="10515"/>
                  </a:lnTo>
                  <a:lnTo>
                    <a:pt x="1110" y="10131"/>
                  </a:lnTo>
                  <a:lnTo>
                    <a:pt x="1413" y="9768"/>
                  </a:lnTo>
                  <a:lnTo>
                    <a:pt x="1715" y="9405"/>
                  </a:lnTo>
                  <a:lnTo>
                    <a:pt x="2038" y="9062"/>
                  </a:lnTo>
                  <a:lnTo>
                    <a:pt x="2341" y="8739"/>
                  </a:lnTo>
                  <a:lnTo>
                    <a:pt x="2644" y="8456"/>
                  </a:lnTo>
                  <a:lnTo>
                    <a:pt x="2926" y="8194"/>
                  </a:lnTo>
                  <a:lnTo>
                    <a:pt x="3189" y="7972"/>
                  </a:lnTo>
                  <a:lnTo>
                    <a:pt x="3411" y="7790"/>
                  </a:lnTo>
                  <a:lnTo>
                    <a:pt x="3592" y="7669"/>
                  </a:lnTo>
                  <a:lnTo>
                    <a:pt x="4198" y="7306"/>
                  </a:lnTo>
                  <a:lnTo>
                    <a:pt x="4823" y="6983"/>
                  </a:lnTo>
                  <a:lnTo>
                    <a:pt x="6095" y="6357"/>
                  </a:lnTo>
                  <a:lnTo>
                    <a:pt x="6720" y="6055"/>
                  </a:lnTo>
                  <a:lnTo>
                    <a:pt x="7346" y="5752"/>
                  </a:lnTo>
                  <a:lnTo>
                    <a:pt x="7971" y="5409"/>
                  </a:lnTo>
                  <a:lnTo>
                    <a:pt x="8597" y="5066"/>
                  </a:lnTo>
                  <a:lnTo>
                    <a:pt x="9101" y="4723"/>
                  </a:lnTo>
                  <a:lnTo>
                    <a:pt x="9606" y="4360"/>
                  </a:lnTo>
                  <a:lnTo>
                    <a:pt x="10110" y="3976"/>
                  </a:lnTo>
                  <a:lnTo>
                    <a:pt x="10574" y="3573"/>
                  </a:lnTo>
                  <a:lnTo>
                    <a:pt x="11018" y="3149"/>
                  </a:lnTo>
                  <a:lnTo>
                    <a:pt x="11442" y="2705"/>
                  </a:lnTo>
                  <a:lnTo>
                    <a:pt x="11866" y="2241"/>
                  </a:lnTo>
                  <a:lnTo>
                    <a:pt x="12249" y="1756"/>
                  </a:lnTo>
                  <a:lnTo>
                    <a:pt x="12290" y="1716"/>
                  </a:lnTo>
                  <a:lnTo>
                    <a:pt x="12754" y="1131"/>
                  </a:lnTo>
                  <a:lnTo>
                    <a:pt x="12996" y="868"/>
                  </a:lnTo>
                  <a:lnTo>
                    <a:pt x="13238" y="606"/>
                  </a:lnTo>
                  <a:lnTo>
                    <a:pt x="13521" y="404"/>
                  </a:lnTo>
                  <a:lnTo>
                    <a:pt x="13662" y="303"/>
                  </a:lnTo>
                  <a:lnTo>
                    <a:pt x="13803" y="223"/>
                  </a:lnTo>
                  <a:lnTo>
                    <a:pt x="13965" y="162"/>
                  </a:lnTo>
                  <a:lnTo>
                    <a:pt x="14126" y="122"/>
                  </a:lnTo>
                  <a:lnTo>
                    <a:pt x="14288" y="102"/>
                  </a:lnTo>
                  <a:lnTo>
                    <a:pt x="14449" y="81"/>
                  </a:lnTo>
                  <a:close/>
                  <a:moveTo>
                    <a:pt x="14368" y="1"/>
                  </a:moveTo>
                  <a:lnTo>
                    <a:pt x="14187" y="21"/>
                  </a:lnTo>
                  <a:lnTo>
                    <a:pt x="14025" y="61"/>
                  </a:lnTo>
                  <a:lnTo>
                    <a:pt x="13864" y="122"/>
                  </a:lnTo>
                  <a:lnTo>
                    <a:pt x="13702" y="202"/>
                  </a:lnTo>
                  <a:lnTo>
                    <a:pt x="13541" y="283"/>
                  </a:lnTo>
                  <a:lnTo>
                    <a:pt x="13400" y="384"/>
                  </a:lnTo>
                  <a:lnTo>
                    <a:pt x="13238" y="505"/>
                  </a:lnTo>
                  <a:lnTo>
                    <a:pt x="12976" y="768"/>
                  </a:lnTo>
                  <a:lnTo>
                    <a:pt x="12714" y="1050"/>
                  </a:lnTo>
                  <a:lnTo>
                    <a:pt x="12451" y="1353"/>
                  </a:lnTo>
                  <a:lnTo>
                    <a:pt x="12229" y="1655"/>
                  </a:lnTo>
                  <a:lnTo>
                    <a:pt x="12189" y="1716"/>
                  </a:lnTo>
                  <a:lnTo>
                    <a:pt x="11805" y="2200"/>
                  </a:lnTo>
                  <a:lnTo>
                    <a:pt x="11382" y="2664"/>
                  </a:lnTo>
                  <a:lnTo>
                    <a:pt x="10958" y="3088"/>
                  </a:lnTo>
                  <a:lnTo>
                    <a:pt x="10514" y="3512"/>
                  </a:lnTo>
                  <a:lnTo>
                    <a:pt x="10050" y="3916"/>
                  </a:lnTo>
                  <a:lnTo>
                    <a:pt x="9565" y="4299"/>
                  </a:lnTo>
                  <a:lnTo>
                    <a:pt x="9061" y="4662"/>
                  </a:lnTo>
                  <a:lnTo>
                    <a:pt x="8556" y="4985"/>
                  </a:lnTo>
                  <a:lnTo>
                    <a:pt x="7931" y="5348"/>
                  </a:lnTo>
                  <a:lnTo>
                    <a:pt x="7305" y="5671"/>
                  </a:lnTo>
                  <a:lnTo>
                    <a:pt x="6680" y="5994"/>
                  </a:lnTo>
                  <a:lnTo>
                    <a:pt x="6054" y="6297"/>
                  </a:lnTo>
                  <a:lnTo>
                    <a:pt x="4783" y="6902"/>
                  </a:lnTo>
                  <a:lnTo>
                    <a:pt x="4157" y="7245"/>
                  </a:lnTo>
                  <a:lnTo>
                    <a:pt x="3552" y="7588"/>
                  </a:lnTo>
                  <a:lnTo>
                    <a:pt x="3370" y="7709"/>
                  </a:lnTo>
                  <a:lnTo>
                    <a:pt x="3168" y="7891"/>
                  </a:lnTo>
                  <a:lnTo>
                    <a:pt x="2624" y="8375"/>
                  </a:lnTo>
                  <a:lnTo>
                    <a:pt x="2321" y="8658"/>
                  </a:lnTo>
                  <a:lnTo>
                    <a:pt x="1998" y="8981"/>
                  </a:lnTo>
                  <a:lnTo>
                    <a:pt x="1675" y="9344"/>
                  </a:lnTo>
                  <a:lnTo>
                    <a:pt x="1352" y="9707"/>
                  </a:lnTo>
                  <a:lnTo>
                    <a:pt x="1050" y="10071"/>
                  </a:lnTo>
                  <a:lnTo>
                    <a:pt x="787" y="10454"/>
                  </a:lnTo>
                  <a:lnTo>
                    <a:pt x="525" y="10837"/>
                  </a:lnTo>
                  <a:lnTo>
                    <a:pt x="323" y="11201"/>
                  </a:lnTo>
                  <a:lnTo>
                    <a:pt x="162" y="11564"/>
                  </a:lnTo>
                  <a:lnTo>
                    <a:pt x="101" y="11725"/>
                  </a:lnTo>
                  <a:lnTo>
                    <a:pt x="41" y="11907"/>
                  </a:lnTo>
                  <a:lnTo>
                    <a:pt x="20" y="12068"/>
                  </a:lnTo>
                  <a:lnTo>
                    <a:pt x="0" y="12210"/>
                  </a:lnTo>
                  <a:lnTo>
                    <a:pt x="0" y="12371"/>
                  </a:lnTo>
                  <a:lnTo>
                    <a:pt x="41" y="12492"/>
                  </a:lnTo>
                  <a:lnTo>
                    <a:pt x="81" y="12654"/>
                  </a:lnTo>
                  <a:lnTo>
                    <a:pt x="182" y="12795"/>
                  </a:lnTo>
                  <a:lnTo>
                    <a:pt x="283" y="12916"/>
                  </a:lnTo>
                  <a:lnTo>
                    <a:pt x="444" y="13017"/>
                  </a:lnTo>
                  <a:lnTo>
                    <a:pt x="606" y="13098"/>
                  </a:lnTo>
                  <a:lnTo>
                    <a:pt x="807" y="13158"/>
                  </a:lnTo>
                  <a:lnTo>
                    <a:pt x="1050" y="13198"/>
                  </a:lnTo>
                  <a:lnTo>
                    <a:pt x="1312" y="13219"/>
                  </a:lnTo>
                  <a:lnTo>
                    <a:pt x="2099" y="13259"/>
                  </a:lnTo>
                  <a:lnTo>
                    <a:pt x="2886" y="13259"/>
                  </a:lnTo>
                  <a:lnTo>
                    <a:pt x="3915" y="13239"/>
                  </a:lnTo>
                  <a:lnTo>
                    <a:pt x="4944" y="13198"/>
                  </a:lnTo>
                  <a:lnTo>
                    <a:pt x="5973" y="13098"/>
                  </a:lnTo>
                  <a:lnTo>
                    <a:pt x="6982" y="12976"/>
                  </a:lnTo>
                  <a:lnTo>
                    <a:pt x="7991" y="12835"/>
                  </a:lnTo>
                  <a:lnTo>
                    <a:pt x="9000" y="12633"/>
                  </a:lnTo>
                  <a:lnTo>
                    <a:pt x="10009" y="12411"/>
                  </a:lnTo>
                  <a:lnTo>
                    <a:pt x="10998" y="12149"/>
                  </a:lnTo>
                  <a:lnTo>
                    <a:pt x="11422" y="12028"/>
                  </a:lnTo>
                  <a:lnTo>
                    <a:pt x="11846" y="11887"/>
                  </a:lnTo>
                  <a:lnTo>
                    <a:pt x="12270" y="11725"/>
                  </a:lnTo>
                  <a:lnTo>
                    <a:pt x="12673" y="11564"/>
                  </a:lnTo>
                  <a:lnTo>
                    <a:pt x="13077" y="11362"/>
                  </a:lnTo>
                  <a:lnTo>
                    <a:pt x="13480" y="11160"/>
                  </a:lnTo>
                  <a:lnTo>
                    <a:pt x="13844" y="10898"/>
                  </a:lnTo>
                  <a:lnTo>
                    <a:pt x="14207" y="10615"/>
                  </a:lnTo>
                  <a:lnTo>
                    <a:pt x="14409" y="10454"/>
                  </a:lnTo>
                  <a:lnTo>
                    <a:pt x="14590" y="10272"/>
                  </a:lnTo>
                  <a:lnTo>
                    <a:pt x="14752" y="10071"/>
                  </a:lnTo>
                  <a:lnTo>
                    <a:pt x="14933" y="9869"/>
                  </a:lnTo>
                  <a:lnTo>
                    <a:pt x="15095" y="9647"/>
                  </a:lnTo>
                  <a:lnTo>
                    <a:pt x="15236" y="9405"/>
                  </a:lnTo>
                  <a:lnTo>
                    <a:pt x="15398" y="9162"/>
                  </a:lnTo>
                  <a:lnTo>
                    <a:pt x="15519" y="8900"/>
                  </a:lnTo>
                  <a:lnTo>
                    <a:pt x="15781" y="8355"/>
                  </a:lnTo>
                  <a:lnTo>
                    <a:pt x="16023" y="7730"/>
                  </a:lnTo>
                  <a:lnTo>
                    <a:pt x="16225" y="7064"/>
                  </a:lnTo>
                  <a:lnTo>
                    <a:pt x="16407" y="6337"/>
                  </a:lnTo>
                  <a:lnTo>
                    <a:pt x="16568" y="5570"/>
                  </a:lnTo>
                  <a:lnTo>
                    <a:pt x="16669" y="4844"/>
                  </a:lnTo>
                  <a:lnTo>
                    <a:pt x="16729" y="4178"/>
                  </a:lnTo>
                  <a:lnTo>
                    <a:pt x="16729" y="3855"/>
                  </a:lnTo>
                  <a:lnTo>
                    <a:pt x="16729" y="3532"/>
                  </a:lnTo>
                  <a:lnTo>
                    <a:pt x="16709" y="3250"/>
                  </a:lnTo>
                  <a:lnTo>
                    <a:pt x="16669" y="2947"/>
                  </a:lnTo>
                  <a:lnTo>
                    <a:pt x="16628" y="2664"/>
                  </a:lnTo>
                  <a:lnTo>
                    <a:pt x="16568" y="2382"/>
                  </a:lnTo>
                  <a:lnTo>
                    <a:pt x="16507" y="2120"/>
                  </a:lnTo>
                  <a:lnTo>
                    <a:pt x="16427" y="1857"/>
                  </a:lnTo>
                  <a:lnTo>
                    <a:pt x="16326" y="1615"/>
                  </a:lnTo>
                  <a:lnTo>
                    <a:pt x="16205" y="1373"/>
                  </a:lnTo>
                  <a:lnTo>
                    <a:pt x="16063" y="1090"/>
                  </a:lnTo>
                  <a:lnTo>
                    <a:pt x="15882" y="828"/>
                  </a:lnTo>
                  <a:lnTo>
                    <a:pt x="15680" y="606"/>
                  </a:lnTo>
                  <a:lnTo>
                    <a:pt x="15478" y="404"/>
                  </a:lnTo>
                  <a:lnTo>
                    <a:pt x="15256" y="243"/>
                  </a:lnTo>
                  <a:lnTo>
                    <a:pt x="15034" y="122"/>
                  </a:lnTo>
                  <a:lnTo>
                    <a:pt x="14792" y="41"/>
                  </a:lnTo>
                  <a:lnTo>
                    <a:pt x="14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 flipH="1">
              <a:off x="-2932478" y="-2601605"/>
              <a:ext cx="1395619" cy="1650669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 flipH="1">
              <a:off x="-3292388" y="-1404593"/>
              <a:ext cx="653335" cy="572101"/>
            </a:xfrm>
            <a:custGeom>
              <a:rect b="b" l="l" r="r" t="t"/>
              <a:pathLst>
                <a:path extrusionOk="0" h="10233" w="11686">
                  <a:moveTo>
                    <a:pt x="10817" y="82"/>
                  </a:moveTo>
                  <a:lnTo>
                    <a:pt x="10918" y="102"/>
                  </a:lnTo>
                  <a:lnTo>
                    <a:pt x="10979" y="142"/>
                  </a:lnTo>
                  <a:lnTo>
                    <a:pt x="11039" y="182"/>
                  </a:lnTo>
                  <a:lnTo>
                    <a:pt x="11120" y="303"/>
                  </a:lnTo>
                  <a:lnTo>
                    <a:pt x="11201" y="445"/>
                  </a:lnTo>
                  <a:lnTo>
                    <a:pt x="11241" y="586"/>
                  </a:lnTo>
                  <a:lnTo>
                    <a:pt x="11382" y="1191"/>
                  </a:lnTo>
                  <a:lnTo>
                    <a:pt x="11504" y="1797"/>
                  </a:lnTo>
                  <a:lnTo>
                    <a:pt x="11564" y="2422"/>
                  </a:lnTo>
                  <a:lnTo>
                    <a:pt x="11604" y="3028"/>
                  </a:lnTo>
                  <a:lnTo>
                    <a:pt x="11584" y="3653"/>
                  </a:lnTo>
                  <a:lnTo>
                    <a:pt x="11544" y="4259"/>
                  </a:lnTo>
                  <a:lnTo>
                    <a:pt x="11463" y="4884"/>
                  </a:lnTo>
                  <a:lnTo>
                    <a:pt x="11342" y="5490"/>
                  </a:lnTo>
                  <a:lnTo>
                    <a:pt x="11241" y="5853"/>
                  </a:lnTo>
                  <a:lnTo>
                    <a:pt x="11140" y="6176"/>
                  </a:lnTo>
                  <a:lnTo>
                    <a:pt x="11019" y="6499"/>
                  </a:lnTo>
                  <a:lnTo>
                    <a:pt x="10878" y="6781"/>
                  </a:lnTo>
                  <a:lnTo>
                    <a:pt x="10737" y="7044"/>
                  </a:lnTo>
                  <a:lnTo>
                    <a:pt x="10575" y="7286"/>
                  </a:lnTo>
                  <a:lnTo>
                    <a:pt x="10414" y="7488"/>
                  </a:lnTo>
                  <a:lnTo>
                    <a:pt x="10212" y="7669"/>
                  </a:lnTo>
                  <a:lnTo>
                    <a:pt x="10030" y="7831"/>
                  </a:lnTo>
                  <a:lnTo>
                    <a:pt x="9849" y="7972"/>
                  </a:lnTo>
                  <a:lnTo>
                    <a:pt x="9647" y="8093"/>
                  </a:lnTo>
                  <a:lnTo>
                    <a:pt x="9425" y="8194"/>
                  </a:lnTo>
                  <a:lnTo>
                    <a:pt x="9001" y="8396"/>
                  </a:lnTo>
                  <a:lnTo>
                    <a:pt x="8557" y="8557"/>
                  </a:lnTo>
                  <a:lnTo>
                    <a:pt x="7730" y="8840"/>
                  </a:lnTo>
                  <a:lnTo>
                    <a:pt x="6862" y="9142"/>
                  </a:lnTo>
                  <a:lnTo>
                    <a:pt x="5974" y="9405"/>
                  </a:lnTo>
                  <a:lnTo>
                    <a:pt x="5066" y="9647"/>
                  </a:lnTo>
                  <a:lnTo>
                    <a:pt x="4158" y="9849"/>
                  </a:lnTo>
                  <a:lnTo>
                    <a:pt x="3714" y="9950"/>
                  </a:lnTo>
                  <a:lnTo>
                    <a:pt x="3270" y="10010"/>
                  </a:lnTo>
                  <a:lnTo>
                    <a:pt x="2806" y="10071"/>
                  </a:lnTo>
                  <a:lnTo>
                    <a:pt x="2362" y="10111"/>
                  </a:lnTo>
                  <a:lnTo>
                    <a:pt x="1918" y="10151"/>
                  </a:lnTo>
                  <a:lnTo>
                    <a:pt x="1252" y="10151"/>
                  </a:lnTo>
                  <a:lnTo>
                    <a:pt x="1070" y="10131"/>
                  </a:lnTo>
                  <a:lnTo>
                    <a:pt x="889" y="10071"/>
                  </a:lnTo>
                  <a:lnTo>
                    <a:pt x="707" y="10010"/>
                  </a:lnTo>
                  <a:lnTo>
                    <a:pt x="566" y="9950"/>
                  </a:lnTo>
                  <a:lnTo>
                    <a:pt x="425" y="9849"/>
                  </a:lnTo>
                  <a:lnTo>
                    <a:pt x="324" y="9748"/>
                  </a:lnTo>
                  <a:lnTo>
                    <a:pt x="223" y="9627"/>
                  </a:lnTo>
                  <a:lnTo>
                    <a:pt x="162" y="9526"/>
                  </a:lnTo>
                  <a:lnTo>
                    <a:pt x="122" y="9405"/>
                  </a:lnTo>
                  <a:lnTo>
                    <a:pt x="102" y="9284"/>
                  </a:lnTo>
                  <a:lnTo>
                    <a:pt x="82" y="9163"/>
                  </a:lnTo>
                  <a:lnTo>
                    <a:pt x="102" y="9021"/>
                  </a:lnTo>
                  <a:lnTo>
                    <a:pt x="122" y="8880"/>
                  </a:lnTo>
                  <a:lnTo>
                    <a:pt x="162" y="8739"/>
                  </a:lnTo>
                  <a:lnTo>
                    <a:pt x="223" y="8577"/>
                  </a:lnTo>
                  <a:lnTo>
                    <a:pt x="324" y="8416"/>
                  </a:lnTo>
                  <a:lnTo>
                    <a:pt x="425" y="8234"/>
                  </a:lnTo>
                  <a:lnTo>
                    <a:pt x="546" y="8073"/>
                  </a:lnTo>
                  <a:lnTo>
                    <a:pt x="667" y="7911"/>
                  </a:lnTo>
                  <a:lnTo>
                    <a:pt x="970" y="7589"/>
                  </a:lnTo>
                  <a:lnTo>
                    <a:pt x="1292" y="7306"/>
                  </a:lnTo>
                  <a:lnTo>
                    <a:pt x="1615" y="7064"/>
                  </a:lnTo>
                  <a:lnTo>
                    <a:pt x="1979" y="6822"/>
                  </a:lnTo>
                  <a:lnTo>
                    <a:pt x="2322" y="6620"/>
                  </a:lnTo>
                  <a:lnTo>
                    <a:pt x="2645" y="6438"/>
                  </a:lnTo>
                  <a:lnTo>
                    <a:pt x="3008" y="6257"/>
                  </a:lnTo>
                  <a:lnTo>
                    <a:pt x="3391" y="6075"/>
                  </a:lnTo>
                  <a:lnTo>
                    <a:pt x="4138" y="5752"/>
                  </a:lnTo>
                  <a:lnTo>
                    <a:pt x="5107" y="5328"/>
                  </a:lnTo>
                  <a:lnTo>
                    <a:pt x="5591" y="5086"/>
                  </a:lnTo>
                  <a:lnTo>
                    <a:pt x="6055" y="4824"/>
                  </a:lnTo>
                  <a:lnTo>
                    <a:pt x="6459" y="4582"/>
                  </a:lnTo>
                  <a:lnTo>
                    <a:pt x="6822" y="4319"/>
                  </a:lnTo>
                  <a:lnTo>
                    <a:pt x="7185" y="4017"/>
                  </a:lnTo>
                  <a:lnTo>
                    <a:pt x="7528" y="3714"/>
                  </a:lnTo>
                  <a:lnTo>
                    <a:pt x="7851" y="3391"/>
                  </a:lnTo>
                  <a:lnTo>
                    <a:pt x="8174" y="3048"/>
                  </a:lnTo>
                  <a:lnTo>
                    <a:pt x="8456" y="2685"/>
                  </a:lnTo>
                  <a:lnTo>
                    <a:pt x="8719" y="2301"/>
                  </a:lnTo>
                  <a:lnTo>
                    <a:pt x="9021" y="1817"/>
                  </a:lnTo>
                  <a:lnTo>
                    <a:pt x="9324" y="1353"/>
                  </a:lnTo>
                  <a:lnTo>
                    <a:pt x="9465" y="1131"/>
                  </a:lnTo>
                  <a:lnTo>
                    <a:pt x="9647" y="909"/>
                  </a:lnTo>
                  <a:lnTo>
                    <a:pt x="9808" y="707"/>
                  </a:lnTo>
                  <a:lnTo>
                    <a:pt x="10010" y="525"/>
                  </a:lnTo>
                  <a:lnTo>
                    <a:pt x="10212" y="344"/>
                  </a:lnTo>
                  <a:lnTo>
                    <a:pt x="10434" y="203"/>
                  </a:lnTo>
                  <a:lnTo>
                    <a:pt x="10575" y="122"/>
                  </a:lnTo>
                  <a:lnTo>
                    <a:pt x="10696" y="102"/>
                  </a:lnTo>
                  <a:lnTo>
                    <a:pt x="10817" y="82"/>
                  </a:lnTo>
                  <a:close/>
                  <a:moveTo>
                    <a:pt x="10838" y="1"/>
                  </a:moveTo>
                  <a:lnTo>
                    <a:pt x="10696" y="21"/>
                  </a:lnTo>
                  <a:lnTo>
                    <a:pt x="10555" y="61"/>
                  </a:lnTo>
                  <a:lnTo>
                    <a:pt x="10394" y="122"/>
                  </a:lnTo>
                  <a:lnTo>
                    <a:pt x="10152" y="283"/>
                  </a:lnTo>
                  <a:lnTo>
                    <a:pt x="9950" y="445"/>
                  </a:lnTo>
                  <a:lnTo>
                    <a:pt x="9748" y="647"/>
                  </a:lnTo>
                  <a:lnTo>
                    <a:pt x="9586" y="848"/>
                  </a:lnTo>
                  <a:lnTo>
                    <a:pt x="9405" y="1070"/>
                  </a:lnTo>
                  <a:lnTo>
                    <a:pt x="9264" y="1312"/>
                  </a:lnTo>
                  <a:lnTo>
                    <a:pt x="8961" y="1777"/>
                  </a:lnTo>
                  <a:lnTo>
                    <a:pt x="8658" y="2261"/>
                  </a:lnTo>
                  <a:lnTo>
                    <a:pt x="8396" y="2624"/>
                  </a:lnTo>
                  <a:lnTo>
                    <a:pt x="8113" y="2987"/>
                  </a:lnTo>
                  <a:lnTo>
                    <a:pt x="7790" y="3331"/>
                  </a:lnTo>
                  <a:lnTo>
                    <a:pt x="7468" y="3653"/>
                  </a:lnTo>
                  <a:lnTo>
                    <a:pt x="7145" y="3956"/>
                  </a:lnTo>
                  <a:lnTo>
                    <a:pt x="6781" y="4239"/>
                  </a:lnTo>
                  <a:lnTo>
                    <a:pt x="6398" y="4521"/>
                  </a:lnTo>
                  <a:lnTo>
                    <a:pt x="6015" y="4763"/>
                  </a:lnTo>
                  <a:lnTo>
                    <a:pt x="5550" y="5026"/>
                  </a:lnTo>
                  <a:lnTo>
                    <a:pt x="5066" y="5248"/>
                  </a:lnTo>
                  <a:lnTo>
                    <a:pt x="4097" y="5692"/>
                  </a:lnTo>
                  <a:lnTo>
                    <a:pt x="3351" y="6014"/>
                  </a:lnTo>
                  <a:lnTo>
                    <a:pt x="2988" y="6176"/>
                  </a:lnTo>
                  <a:lnTo>
                    <a:pt x="2604" y="6358"/>
                  </a:lnTo>
                  <a:lnTo>
                    <a:pt x="2281" y="6539"/>
                  </a:lnTo>
                  <a:lnTo>
                    <a:pt x="1918" y="6761"/>
                  </a:lnTo>
                  <a:lnTo>
                    <a:pt x="1575" y="7003"/>
                  </a:lnTo>
                  <a:lnTo>
                    <a:pt x="1232" y="7266"/>
                  </a:lnTo>
                  <a:lnTo>
                    <a:pt x="909" y="7548"/>
                  </a:lnTo>
                  <a:lnTo>
                    <a:pt x="606" y="7851"/>
                  </a:lnTo>
                  <a:lnTo>
                    <a:pt x="485" y="8012"/>
                  </a:lnTo>
                  <a:lnTo>
                    <a:pt x="364" y="8194"/>
                  </a:lnTo>
                  <a:lnTo>
                    <a:pt x="243" y="8376"/>
                  </a:lnTo>
                  <a:lnTo>
                    <a:pt x="162" y="8557"/>
                  </a:lnTo>
                  <a:lnTo>
                    <a:pt x="102" y="8719"/>
                  </a:lnTo>
                  <a:lnTo>
                    <a:pt x="41" y="8860"/>
                  </a:lnTo>
                  <a:lnTo>
                    <a:pt x="21" y="9021"/>
                  </a:lnTo>
                  <a:lnTo>
                    <a:pt x="1" y="9163"/>
                  </a:lnTo>
                  <a:lnTo>
                    <a:pt x="21" y="9304"/>
                  </a:lnTo>
                  <a:lnTo>
                    <a:pt x="41" y="9425"/>
                  </a:lnTo>
                  <a:lnTo>
                    <a:pt x="102" y="9546"/>
                  </a:lnTo>
                  <a:lnTo>
                    <a:pt x="162" y="9667"/>
                  </a:lnTo>
                  <a:lnTo>
                    <a:pt x="263" y="9808"/>
                  </a:lnTo>
                  <a:lnTo>
                    <a:pt x="384" y="9909"/>
                  </a:lnTo>
                  <a:lnTo>
                    <a:pt x="526" y="10010"/>
                  </a:lnTo>
                  <a:lnTo>
                    <a:pt x="687" y="10091"/>
                  </a:lnTo>
                  <a:lnTo>
                    <a:pt x="849" y="10151"/>
                  </a:lnTo>
                  <a:lnTo>
                    <a:pt x="1050" y="10192"/>
                  </a:lnTo>
                  <a:lnTo>
                    <a:pt x="1252" y="10232"/>
                  </a:lnTo>
                  <a:lnTo>
                    <a:pt x="1918" y="10232"/>
                  </a:lnTo>
                  <a:lnTo>
                    <a:pt x="2362" y="10192"/>
                  </a:lnTo>
                  <a:lnTo>
                    <a:pt x="2826" y="10151"/>
                  </a:lnTo>
                  <a:lnTo>
                    <a:pt x="3270" y="10091"/>
                  </a:lnTo>
                  <a:lnTo>
                    <a:pt x="3734" y="10030"/>
                  </a:lnTo>
                  <a:lnTo>
                    <a:pt x="4178" y="9929"/>
                  </a:lnTo>
                  <a:lnTo>
                    <a:pt x="5086" y="9728"/>
                  </a:lnTo>
                  <a:lnTo>
                    <a:pt x="5994" y="9485"/>
                  </a:lnTo>
                  <a:lnTo>
                    <a:pt x="6882" y="9223"/>
                  </a:lnTo>
                  <a:lnTo>
                    <a:pt x="7750" y="8920"/>
                  </a:lnTo>
                  <a:lnTo>
                    <a:pt x="8577" y="8638"/>
                  </a:lnTo>
                  <a:lnTo>
                    <a:pt x="9021" y="8456"/>
                  </a:lnTo>
                  <a:lnTo>
                    <a:pt x="9465" y="8275"/>
                  </a:lnTo>
                  <a:lnTo>
                    <a:pt x="9687" y="8154"/>
                  </a:lnTo>
                  <a:lnTo>
                    <a:pt x="9889" y="8032"/>
                  </a:lnTo>
                  <a:lnTo>
                    <a:pt x="10091" y="7891"/>
                  </a:lnTo>
                  <a:lnTo>
                    <a:pt x="10273" y="7730"/>
                  </a:lnTo>
                  <a:lnTo>
                    <a:pt x="10474" y="7548"/>
                  </a:lnTo>
                  <a:lnTo>
                    <a:pt x="10636" y="7326"/>
                  </a:lnTo>
                  <a:lnTo>
                    <a:pt x="10817" y="7084"/>
                  </a:lnTo>
                  <a:lnTo>
                    <a:pt x="10959" y="6822"/>
                  </a:lnTo>
                  <a:lnTo>
                    <a:pt x="11100" y="6539"/>
                  </a:lnTo>
                  <a:lnTo>
                    <a:pt x="11221" y="6216"/>
                  </a:lnTo>
                  <a:lnTo>
                    <a:pt x="11322" y="5873"/>
                  </a:lnTo>
                  <a:lnTo>
                    <a:pt x="11423" y="5510"/>
                  </a:lnTo>
                  <a:lnTo>
                    <a:pt x="11544" y="4884"/>
                  </a:lnTo>
                  <a:lnTo>
                    <a:pt x="11625" y="4279"/>
                  </a:lnTo>
                  <a:lnTo>
                    <a:pt x="11665" y="3653"/>
                  </a:lnTo>
                  <a:lnTo>
                    <a:pt x="11685" y="3028"/>
                  </a:lnTo>
                  <a:lnTo>
                    <a:pt x="11645" y="2402"/>
                  </a:lnTo>
                  <a:lnTo>
                    <a:pt x="11584" y="1797"/>
                  </a:lnTo>
                  <a:lnTo>
                    <a:pt x="11463" y="1171"/>
                  </a:lnTo>
                  <a:lnTo>
                    <a:pt x="11322" y="566"/>
                  </a:lnTo>
                  <a:lnTo>
                    <a:pt x="11261" y="404"/>
                  </a:lnTo>
                  <a:lnTo>
                    <a:pt x="11201" y="263"/>
                  </a:lnTo>
                  <a:lnTo>
                    <a:pt x="11140" y="182"/>
                  </a:lnTo>
                  <a:lnTo>
                    <a:pt x="11100" y="122"/>
                  </a:lnTo>
                  <a:lnTo>
                    <a:pt x="11019" y="82"/>
                  </a:lnTo>
                  <a:lnTo>
                    <a:pt x="10959" y="41"/>
                  </a:lnTo>
                  <a:lnTo>
                    <a:pt x="10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flipH="1">
              <a:off x="1840885" y="-3884377"/>
              <a:ext cx="415281" cy="285520"/>
            </a:xfrm>
            <a:custGeom>
              <a:rect b="b" l="l" r="r" t="t"/>
              <a:pathLst>
                <a:path extrusionOk="0" h="5107" w="7428">
                  <a:moveTo>
                    <a:pt x="7124" y="82"/>
                  </a:moveTo>
                  <a:lnTo>
                    <a:pt x="7205" y="102"/>
                  </a:lnTo>
                  <a:lnTo>
                    <a:pt x="7286" y="142"/>
                  </a:lnTo>
                  <a:lnTo>
                    <a:pt x="7326" y="223"/>
                  </a:lnTo>
                  <a:lnTo>
                    <a:pt x="7346" y="344"/>
                  </a:lnTo>
                  <a:lnTo>
                    <a:pt x="7346" y="485"/>
                  </a:lnTo>
                  <a:lnTo>
                    <a:pt x="7306" y="647"/>
                  </a:lnTo>
                  <a:lnTo>
                    <a:pt x="7225" y="808"/>
                  </a:lnTo>
                  <a:lnTo>
                    <a:pt x="7064" y="1212"/>
                  </a:lnTo>
                  <a:lnTo>
                    <a:pt x="6842" y="1615"/>
                  </a:lnTo>
                  <a:lnTo>
                    <a:pt x="6600" y="1999"/>
                  </a:lnTo>
                  <a:lnTo>
                    <a:pt x="6357" y="2362"/>
                  </a:lnTo>
                  <a:lnTo>
                    <a:pt x="6055" y="2786"/>
                  </a:lnTo>
                  <a:lnTo>
                    <a:pt x="5732" y="3149"/>
                  </a:lnTo>
                  <a:lnTo>
                    <a:pt x="5389" y="3472"/>
                  </a:lnTo>
                  <a:lnTo>
                    <a:pt x="5026" y="3775"/>
                  </a:lnTo>
                  <a:lnTo>
                    <a:pt x="4642" y="4037"/>
                  </a:lnTo>
                  <a:lnTo>
                    <a:pt x="4259" y="4279"/>
                  </a:lnTo>
                  <a:lnTo>
                    <a:pt x="3835" y="4501"/>
                  </a:lnTo>
                  <a:lnTo>
                    <a:pt x="3411" y="4683"/>
                  </a:lnTo>
                  <a:lnTo>
                    <a:pt x="2987" y="4824"/>
                  </a:lnTo>
                  <a:lnTo>
                    <a:pt x="2745" y="4905"/>
                  </a:lnTo>
                  <a:lnTo>
                    <a:pt x="2463" y="4965"/>
                  </a:lnTo>
                  <a:lnTo>
                    <a:pt x="2160" y="5006"/>
                  </a:lnTo>
                  <a:lnTo>
                    <a:pt x="1837" y="5026"/>
                  </a:lnTo>
                  <a:lnTo>
                    <a:pt x="1514" y="5006"/>
                  </a:lnTo>
                  <a:lnTo>
                    <a:pt x="1353" y="4965"/>
                  </a:lnTo>
                  <a:lnTo>
                    <a:pt x="1171" y="4945"/>
                  </a:lnTo>
                  <a:lnTo>
                    <a:pt x="1010" y="4885"/>
                  </a:lnTo>
                  <a:lnTo>
                    <a:pt x="848" y="4824"/>
                  </a:lnTo>
                  <a:lnTo>
                    <a:pt x="707" y="4743"/>
                  </a:lnTo>
                  <a:lnTo>
                    <a:pt x="546" y="4642"/>
                  </a:lnTo>
                  <a:lnTo>
                    <a:pt x="445" y="4562"/>
                  </a:lnTo>
                  <a:lnTo>
                    <a:pt x="364" y="4461"/>
                  </a:lnTo>
                  <a:lnTo>
                    <a:pt x="283" y="4380"/>
                  </a:lnTo>
                  <a:lnTo>
                    <a:pt x="203" y="4279"/>
                  </a:lnTo>
                  <a:lnTo>
                    <a:pt x="162" y="4178"/>
                  </a:lnTo>
                  <a:lnTo>
                    <a:pt x="122" y="4057"/>
                  </a:lnTo>
                  <a:lnTo>
                    <a:pt x="81" y="3956"/>
                  </a:lnTo>
                  <a:lnTo>
                    <a:pt x="81" y="3855"/>
                  </a:lnTo>
                  <a:lnTo>
                    <a:pt x="81" y="3654"/>
                  </a:lnTo>
                  <a:lnTo>
                    <a:pt x="142" y="3492"/>
                  </a:lnTo>
                  <a:lnTo>
                    <a:pt x="243" y="3331"/>
                  </a:lnTo>
                  <a:lnTo>
                    <a:pt x="364" y="3169"/>
                  </a:lnTo>
                  <a:lnTo>
                    <a:pt x="505" y="3028"/>
                  </a:lnTo>
                  <a:lnTo>
                    <a:pt x="647" y="2907"/>
                  </a:lnTo>
                  <a:lnTo>
                    <a:pt x="949" y="2685"/>
                  </a:lnTo>
                  <a:lnTo>
                    <a:pt x="1656" y="2261"/>
                  </a:lnTo>
                  <a:lnTo>
                    <a:pt x="2362" y="1858"/>
                  </a:lnTo>
                  <a:lnTo>
                    <a:pt x="3088" y="1474"/>
                  </a:lnTo>
                  <a:lnTo>
                    <a:pt x="3835" y="1131"/>
                  </a:lnTo>
                  <a:lnTo>
                    <a:pt x="4602" y="828"/>
                  </a:lnTo>
                  <a:lnTo>
                    <a:pt x="5369" y="566"/>
                  </a:lnTo>
                  <a:lnTo>
                    <a:pt x="6156" y="324"/>
                  </a:lnTo>
                  <a:lnTo>
                    <a:pt x="6943" y="122"/>
                  </a:lnTo>
                  <a:lnTo>
                    <a:pt x="7044" y="102"/>
                  </a:lnTo>
                  <a:lnTo>
                    <a:pt x="7124" y="82"/>
                  </a:lnTo>
                  <a:close/>
                  <a:moveTo>
                    <a:pt x="7145" y="1"/>
                  </a:moveTo>
                  <a:lnTo>
                    <a:pt x="7084" y="21"/>
                  </a:lnTo>
                  <a:lnTo>
                    <a:pt x="6923" y="41"/>
                  </a:lnTo>
                  <a:lnTo>
                    <a:pt x="6136" y="243"/>
                  </a:lnTo>
                  <a:lnTo>
                    <a:pt x="5348" y="485"/>
                  </a:lnTo>
                  <a:lnTo>
                    <a:pt x="4561" y="768"/>
                  </a:lnTo>
                  <a:lnTo>
                    <a:pt x="3795" y="1071"/>
                  </a:lnTo>
                  <a:lnTo>
                    <a:pt x="3048" y="1414"/>
                  </a:lnTo>
                  <a:lnTo>
                    <a:pt x="2321" y="1777"/>
                  </a:lnTo>
                  <a:lnTo>
                    <a:pt x="1595" y="2180"/>
                  </a:lnTo>
                  <a:lnTo>
                    <a:pt x="909" y="2624"/>
                  </a:lnTo>
                  <a:lnTo>
                    <a:pt x="586" y="2846"/>
                  </a:lnTo>
                  <a:lnTo>
                    <a:pt x="445" y="2988"/>
                  </a:lnTo>
                  <a:lnTo>
                    <a:pt x="283" y="3129"/>
                  </a:lnTo>
                  <a:lnTo>
                    <a:pt x="162" y="3290"/>
                  </a:lnTo>
                  <a:lnTo>
                    <a:pt x="81" y="3472"/>
                  </a:lnTo>
                  <a:lnTo>
                    <a:pt x="21" y="3654"/>
                  </a:lnTo>
                  <a:lnTo>
                    <a:pt x="1" y="3754"/>
                  </a:lnTo>
                  <a:lnTo>
                    <a:pt x="1" y="3855"/>
                  </a:lnTo>
                  <a:lnTo>
                    <a:pt x="1" y="3976"/>
                  </a:lnTo>
                  <a:lnTo>
                    <a:pt x="41" y="4077"/>
                  </a:lnTo>
                  <a:lnTo>
                    <a:pt x="81" y="4198"/>
                  </a:lnTo>
                  <a:lnTo>
                    <a:pt x="142" y="4320"/>
                  </a:lnTo>
                  <a:lnTo>
                    <a:pt x="203" y="4420"/>
                  </a:lnTo>
                  <a:lnTo>
                    <a:pt x="303" y="4521"/>
                  </a:lnTo>
                  <a:lnTo>
                    <a:pt x="384" y="4622"/>
                  </a:lnTo>
                  <a:lnTo>
                    <a:pt x="505" y="4703"/>
                  </a:lnTo>
                  <a:lnTo>
                    <a:pt x="667" y="4804"/>
                  </a:lnTo>
                  <a:lnTo>
                    <a:pt x="808" y="4885"/>
                  </a:lnTo>
                  <a:lnTo>
                    <a:pt x="990" y="4965"/>
                  </a:lnTo>
                  <a:lnTo>
                    <a:pt x="1151" y="5006"/>
                  </a:lnTo>
                  <a:lnTo>
                    <a:pt x="1312" y="5046"/>
                  </a:lnTo>
                  <a:lnTo>
                    <a:pt x="1494" y="5086"/>
                  </a:lnTo>
                  <a:lnTo>
                    <a:pt x="1837" y="5107"/>
                  </a:lnTo>
                  <a:lnTo>
                    <a:pt x="2160" y="5086"/>
                  </a:lnTo>
                  <a:lnTo>
                    <a:pt x="2483" y="5046"/>
                  </a:lnTo>
                  <a:lnTo>
                    <a:pt x="2765" y="4985"/>
                  </a:lnTo>
                  <a:lnTo>
                    <a:pt x="3008" y="4905"/>
                  </a:lnTo>
                  <a:lnTo>
                    <a:pt x="3452" y="4763"/>
                  </a:lnTo>
                  <a:lnTo>
                    <a:pt x="3875" y="4582"/>
                  </a:lnTo>
                  <a:lnTo>
                    <a:pt x="4299" y="4360"/>
                  </a:lnTo>
                  <a:lnTo>
                    <a:pt x="4703" y="4118"/>
                  </a:lnTo>
                  <a:lnTo>
                    <a:pt x="5086" y="3835"/>
                  </a:lnTo>
                  <a:lnTo>
                    <a:pt x="5449" y="3532"/>
                  </a:lnTo>
                  <a:lnTo>
                    <a:pt x="5792" y="3189"/>
                  </a:lnTo>
                  <a:lnTo>
                    <a:pt x="6115" y="2846"/>
                  </a:lnTo>
                  <a:lnTo>
                    <a:pt x="6398" y="2443"/>
                  </a:lnTo>
                  <a:lnTo>
                    <a:pt x="6640" y="2080"/>
                  </a:lnTo>
                  <a:lnTo>
                    <a:pt x="6882" y="1676"/>
                  </a:lnTo>
                  <a:lnTo>
                    <a:pt x="7124" y="1252"/>
                  </a:lnTo>
                  <a:lnTo>
                    <a:pt x="7306" y="849"/>
                  </a:lnTo>
                  <a:lnTo>
                    <a:pt x="7366" y="667"/>
                  </a:lnTo>
                  <a:lnTo>
                    <a:pt x="7407" y="485"/>
                  </a:lnTo>
                  <a:lnTo>
                    <a:pt x="7427" y="324"/>
                  </a:lnTo>
                  <a:lnTo>
                    <a:pt x="7407" y="203"/>
                  </a:lnTo>
                  <a:lnTo>
                    <a:pt x="7387" y="142"/>
                  </a:lnTo>
                  <a:lnTo>
                    <a:pt x="7346" y="82"/>
                  </a:lnTo>
                  <a:lnTo>
                    <a:pt x="7286" y="41"/>
                  </a:lnTo>
                  <a:lnTo>
                    <a:pt x="7225" y="21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flipH="1">
              <a:off x="104606" y="-3909143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flipH="1">
              <a:off x="-2832066" y="-2489904"/>
              <a:ext cx="1193681" cy="1427263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 flipH="1">
              <a:off x="1985352" y="-3774912"/>
              <a:ext cx="166996" cy="99348"/>
            </a:xfrm>
            <a:custGeom>
              <a:rect b="b" l="l" r="r" t="t"/>
              <a:pathLst>
                <a:path extrusionOk="0" h="1777" w="2987">
                  <a:moveTo>
                    <a:pt x="2240" y="81"/>
                  </a:moveTo>
                  <a:lnTo>
                    <a:pt x="2442" y="101"/>
                  </a:lnTo>
                  <a:lnTo>
                    <a:pt x="2644" y="122"/>
                  </a:lnTo>
                  <a:lnTo>
                    <a:pt x="2745" y="162"/>
                  </a:lnTo>
                  <a:lnTo>
                    <a:pt x="2805" y="182"/>
                  </a:lnTo>
                  <a:lnTo>
                    <a:pt x="2866" y="243"/>
                  </a:lnTo>
                  <a:lnTo>
                    <a:pt x="2906" y="283"/>
                  </a:lnTo>
                  <a:lnTo>
                    <a:pt x="2906" y="364"/>
                  </a:lnTo>
                  <a:lnTo>
                    <a:pt x="2906" y="444"/>
                  </a:lnTo>
                  <a:lnTo>
                    <a:pt x="2846" y="525"/>
                  </a:lnTo>
                  <a:lnTo>
                    <a:pt x="2765" y="626"/>
                  </a:lnTo>
                  <a:lnTo>
                    <a:pt x="2543" y="868"/>
                  </a:lnTo>
                  <a:lnTo>
                    <a:pt x="2281" y="1070"/>
                  </a:lnTo>
                  <a:lnTo>
                    <a:pt x="1998" y="1252"/>
                  </a:lnTo>
                  <a:lnTo>
                    <a:pt x="1716" y="1413"/>
                  </a:lnTo>
                  <a:lnTo>
                    <a:pt x="1393" y="1534"/>
                  </a:lnTo>
                  <a:lnTo>
                    <a:pt x="1090" y="1615"/>
                  </a:lnTo>
                  <a:lnTo>
                    <a:pt x="747" y="1675"/>
                  </a:lnTo>
                  <a:lnTo>
                    <a:pt x="424" y="1696"/>
                  </a:lnTo>
                  <a:lnTo>
                    <a:pt x="263" y="1696"/>
                  </a:lnTo>
                  <a:lnTo>
                    <a:pt x="182" y="1655"/>
                  </a:lnTo>
                  <a:lnTo>
                    <a:pt x="121" y="1615"/>
                  </a:lnTo>
                  <a:lnTo>
                    <a:pt x="81" y="1554"/>
                  </a:lnTo>
                  <a:lnTo>
                    <a:pt x="81" y="1494"/>
                  </a:lnTo>
                  <a:lnTo>
                    <a:pt x="81" y="1433"/>
                  </a:lnTo>
                  <a:lnTo>
                    <a:pt x="101" y="1373"/>
                  </a:lnTo>
                  <a:lnTo>
                    <a:pt x="182" y="1252"/>
                  </a:lnTo>
                  <a:lnTo>
                    <a:pt x="263" y="1151"/>
                  </a:lnTo>
                  <a:lnTo>
                    <a:pt x="485" y="949"/>
                  </a:lnTo>
                  <a:lnTo>
                    <a:pt x="686" y="747"/>
                  </a:lnTo>
                  <a:lnTo>
                    <a:pt x="929" y="586"/>
                  </a:lnTo>
                  <a:lnTo>
                    <a:pt x="1171" y="424"/>
                  </a:lnTo>
                  <a:lnTo>
                    <a:pt x="1413" y="283"/>
                  </a:lnTo>
                  <a:lnTo>
                    <a:pt x="1675" y="182"/>
                  </a:lnTo>
                  <a:lnTo>
                    <a:pt x="1958" y="101"/>
                  </a:lnTo>
                  <a:lnTo>
                    <a:pt x="2240" y="81"/>
                  </a:lnTo>
                  <a:close/>
                  <a:moveTo>
                    <a:pt x="2119" y="0"/>
                  </a:moveTo>
                  <a:lnTo>
                    <a:pt x="1938" y="21"/>
                  </a:lnTo>
                  <a:lnTo>
                    <a:pt x="1776" y="61"/>
                  </a:lnTo>
                  <a:lnTo>
                    <a:pt x="1615" y="122"/>
                  </a:lnTo>
                  <a:lnTo>
                    <a:pt x="1453" y="182"/>
                  </a:lnTo>
                  <a:lnTo>
                    <a:pt x="1292" y="243"/>
                  </a:lnTo>
                  <a:lnTo>
                    <a:pt x="1009" y="424"/>
                  </a:lnTo>
                  <a:lnTo>
                    <a:pt x="727" y="626"/>
                  </a:lnTo>
                  <a:lnTo>
                    <a:pt x="464" y="848"/>
                  </a:lnTo>
                  <a:lnTo>
                    <a:pt x="222" y="1090"/>
                  </a:lnTo>
                  <a:lnTo>
                    <a:pt x="101" y="1211"/>
                  </a:lnTo>
                  <a:lnTo>
                    <a:pt x="21" y="1332"/>
                  </a:lnTo>
                  <a:lnTo>
                    <a:pt x="0" y="1433"/>
                  </a:lnTo>
                  <a:lnTo>
                    <a:pt x="0" y="1514"/>
                  </a:lnTo>
                  <a:lnTo>
                    <a:pt x="21" y="1595"/>
                  </a:lnTo>
                  <a:lnTo>
                    <a:pt x="61" y="1655"/>
                  </a:lnTo>
                  <a:lnTo>
                    <a:pt x="121" y="1716"/>
                  </a:lnTo>
                  <a:lnTo>
                    <a:pt x="222" y="1756"/>
                  </a:lnTo>
                  <a:lnTo>
                    <a:pt x="303" y="1776"/>
                  </a:lnTo>
                  <a:lnTo>
                    <a:pt x="424" y="1776"/>
                  </a:lnTo>
                  <a:lnTo>
                    <a:pt x="767" y="1756"/>
                  </a:lnTo>
                  <a:lnTo>
                    <a:pt x="1110" y="1696"/>
                  </a:lnTo>
                  <a:lnTo>
                    <a:pt x="1433" y="1615"/>
                  </a:lnTo>
                  <a:lnTo>
                    <a:pt x="1736" y="1474"/>
                  </a:lnTo>
                  <a:lnTo>
                    <a:pt x="2039" y="1332"/>
                  </a:lnTo>
                  <a:lnTo>
                    <a:pt x="2321" y="1131"/>
                  </a:lnTo>
                  <a:lnTo>
                    <a:pt x="2604" y="929"/>
                  </a:lnTo>
                  <a:lnTo>
                    <a:pt x="2826" y="687"/>
                  </a:lnTo>
                  <a:lnTo>
                    <a:pt x="2926" y="565"/>
                  </a:lnTo>
                  <a:lnTo>
                    <a:pt x="2987" y="465"/>
                  </a:lnTo>
                  <a:lnTo>
                    <a:pt x="2987" y="343"/>
                  </a:lnTo>
                  <a:lnTo>
                    <a:pt x="2967" y="263"/>
                  </a:lnTo>
                  <a:lnTo>
                    <a:pt x="2926" y="182"/>
                  </a:lnTo>
                  <a:lnTo>
                    <a:pt x="2866" y="122"/>
                  </a:lnTo>
                  <a:lnTo>
                    <a:pt x="2765" y="81"/>
                  </a:lnTo>
                  <a:lnTo>
                    <a:pt x="2664" y="41"/>
                  </a:lnTo>
                  <a:lnTo>
                    <a:pt x="2462" y="2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 flipH="1">
              <a:off x="-2673006" y="-2347734"/>
              <a:ext cx="901508" cy="110456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flipH="1">
              <a:off x="-3379293" y="-5020451"/>
              <a:ext cx="1990251" cy="2226013"/>
            </a:xfrm>
            <a:custGeom>
              <a:rect b="b" l="l" r="r" t="t"/>
              <a:pathLst>
                <a:path extrusionOk="0" h="39816" w="35599">
                  <a:moveTo>
                    <a:pt x="16346" y="81"/>
                  </a:moveTo>
                  <a:lnTo>
                    <a:pt x="18606" y="102"/>
                  </a:lnTo>
                  <a:lnTo>
                    <a:pt x="19737" y="122"/>
                  </a:lnTo>
                  <a:lnTo>
                    <a:pt x="20867" y="162"/>
                  </a:lnTo>
                  <a:lnTo>
                    <a:pt x="22017" y="223"/>
                  </a:lnTo>
                  <a:lnTo>
                    <a:pt x="23147" y="283"/>
                  </a:lnTo>
                  <a:lnTo>
                    <a:pt x="24277" y="364"/>
                  </a:lnTo>
                  <a:lnTo>
                    <a:pt x="25407" y="465"/>
                  </a:lnTo>
                  <a:lnTo>
                    <a:pt x="26537" y="586"/>
                  </a:lnTo>
                  <a:lnTo>
                    <a:pt x="27667" y="747"/>
                  </a:lnTo>
                  <a:lnTo>
                    <a:pt x="28555" y="868"/>
                  </a:lnTo>
                  <a:lnTo>
                    <a:pt x="29443" y="1050"/>
                  </a:lnTo>
                  <a:lnTo>
                    <a:pt x="29887" y="1151"/>
                  </a:lnTo>
                  <a:lnTo>
                    <a:pt x="30311" y="1272"/>
                  </a:lnTo>
                  <a:lnTo>
                    <a:pt x="30755" y="1413"/>
                  </a:lnTo>
                  <a:lnTo>
                    <a:pt x="31179" y="1554"/>
                  </a:lnTo>
                  <a:lnTo>
                    <a:pt x="31582" y="1736"/>
                  </a:lnTo>
                  <a:lnTo>
                    <a:pt x="31986" y="1918"/>
                  </a:lnTo>
                  <a:lnTo>
                    <a:pt x="32369" y="2140"/>
                  </a:lnTo>
                  <a:lnTo>
                    <a:pt x="32732" y="2382"/>
                  </a:lnTo>
                  <a:lnTo>
                    <a:pt x="33076" y="2644"/>
                  </a:lnTo>
                  <a:lnTo>
                    <a:pt x="33419" y="2927"/>
                  </a:lnTo>
                  <a:lnTo>
                    <a:pt x="33721" y="3250"/>
                  </a:lnTo>
                  <a:lnTo>
                    <a:pt x="34004" y="3593"/>
                  </a:lnTo>
                  <a:lnTo>
                    <a:pt x="34165" y="3815"/>
                  </a:lnTo>
                  <a:lnTo>
                    <a:pt x="34307" y="4057"/>
                  </a:lnTo>
                  <a:lnTo>
                    <a:pt x="34448" y="4299"/>
                  </a:lnTo>
                  <a:lnTo>
                    <a:pt x="34569" y="4561"/>
                  </a:lnTo>
                  <a:lnTo>
                    <a:pt x="34771" y="5066"/>
                  </a:lnTo>
                  <a:lnTo>
                    <a:pt x="34932" y="5611"/>
                  </a:lnTo>
                  <a:lnTo>
                    <a:pt x="35073" y="6135"/>
                  </a:lnTo>
                  <a:lnTo>
                    <a:pt x="35174" y="6680"/>
                  </a:lnTo>
                  <a:lnTo>
                    <a:pt x="35255" y="7205"/>
                  </a:lnTo>
                  <a:lnTo>
                    <a:pt x="35316" y="7730"/>
                  </a:lnTo>
                  <a:lnTo>
                    <a:pt x="35416" y="8577"/>
                  </a:lnTo>
                  <a:lnTo>
                    <a:pt x="35477" y="9445"/>
                  </a:lnTo>
                  <a:lnTo>
                    <a:pt x="35517" y="10333"/>
                  </a:lnTo>
                  <a:lnTo>
                    <a:pt x="35517" y="11261"/>
                  </a:lnTo>
                  <a:lnTo>
                    <a:pt x="35517" y="12230"/>
                  </a:lnTo>
                  <a:lnTo>
                    <a:pt x="35497" y="13219"/>
                  </a:lnTo>
                  <a:lnTo>
                    <a:pt x="35457" y="14248"/>
                  </a:lnTo>
                  <a:lnTo>
                    <a:pt x="35376" y="15337"/>
                  </a:lnTo>
                  <a:lnTo>
                    <a:pt x="35316" y="16165"/>
                  </a:lnTo>
                  <a:lnTo>
                    <a:pt x="35235" y="17033"/>
                  </a:lnTo>
                  <a:lnTo>
                    <a:pt x="35134" y="17921"/>
                  </a:lnTo>
                  <a:lnTo>
                    <a:pt x="34993" y="18808"/>
                  </a:lnTo>
                  <a:lnTo>
                    <a:pt x="34831" y="19717"/>
                  </a:lnTo>
                  <a:lnTo>
                    <a:pt x="34629" y="20625"/>
                  </a:lnTo>
                  <a:lnTo>
                    <a:pt x="34508" y="21089"/>
                  </a:lnTo>
                  <a:lnTo>
                    <a:pt x="34367" y="21533"/>
                  </a:lnTo>
                  <a:lnTo>
                    <a:pt x="34226" y="21997"/>
                  </a:lnTo>
                  <a:lnTo>
                    <a:pt x="34064" y="22441"/>
                  </a:lnTo>
                  <a:lnTo>
                    <a:pt x="33943" y="22784"/>
                  </a:lnTo>
                  <a:lnTo>
                    <a:pt x="33782" y="23127"/>
                  </a:lnTo>
                  <a:lnTo>
                    <a:pt x="33620" y="23490"/>
                  </a:lnTo>
                  <a:lnTo>
                    <a:pt x="33419" y="23833"/>
                  </a:lnTo>
                  <a:lnTo>
                    <a:pt x="33197" y="24176"/>
                  </a:lnTo>
                  <a:lnTo>
                    <a:pt x="32934" y="24479"/>
                  </a:lnTo>
                  <a:lnTo>
                    <a:pt x="32793" y="24641"/>
                  </a:lnTo>
                  <a:lnTo>
                    <a:pt x="32632" y="24782"/>
                  </a:lnTo>
                  <a:lnTo>
                    <a:pt x="32470" y="24903"/>
                  </a:lnTo>
                  <a:lnTo>
                    <a:pt x="32309" y="25024"/>
                  </a:lnTo>
                  <a:lnTo>
                    <a:pt x="32107" y="25145"/>
                  </a:lnTo>
                  <a:lnTo>
                    <a:pt x="31925" y="25226"/>
                  </a:lnTo>
                  <a:lnTo>
                    <a:pt x="31723" y="25327"/>
                  </a:lnTo>
                  <a:lnTo>
                    <a:pt x="31522" y="25387"/>
                  </a:lnTo>
                  <a:lnTo>
                    <a:pt x="31118" y="25508"/>
                  </a:lnTo>
                  <a:lnTo>
                    <a:pt x="30694" y="25569"/>
                  </a:lnTo>
                  <a:lnTo>
                    <a:pt x="30250" y="25609"/>
                  </a:lnTo>
                  <a:lnTo>
                    <a:pt x="29403" y="25609"/>
                  </a:lnTo>
                  <a:lnTo>
                    <a:pt x="28979" y="25589"/>
                  </a:lnTo>
                  <a:lnTo>
                    <a:pt x="27809" y="25488"/>
                  </a:lnTo>
                  <a:lnTo>
                    <a:pt x="26658" y="25347"/>
                  </a:lnTo>
                  <a:lnTo>
                    <a:pt x="25508" y="25185"/>
                  </a:lnTo>
                  <a:lnTo>
                    <a:pt x="24358" y="25004"/>
                  </a:lnTo>
                  <a:lnTo>
                    <a:pt x="23248" y="24842"/>
                  </a:lnTo>
                  <a:lnTo>
                    <a:pt x="22118" y="24681"/>
                  </a:lnTo>
                  <a:lnTo>
                    <a:pt x="20988" y="24540"/>
                  </a:lnTo>
                  <a:lnTo>
                    <a:pt x="19837" y="24439"/>
                  </a:lnTo>
                  <a:lnTo>
                    <a:pt x="19272" y="24398"/>
                  </a:lnTo>
                  <a:lnTo>
                    <a:pt x="18707" y="24378"/>
                  </a:lnTo>
                  <a:lnTo>
                    <a:pt x="17577" y="24378"/>
                  </a:lnTo>
                  <a:lnTo>
                    <a:pt x="17012" y="24419"/>
                  </a:lnTo>
                  <a:lnTo>
                    <a:pt x="16447" y="24459"/>
                  </a:lnTo>
                  <a:lnTo>
                    <a:pt x="15882" y="24540"/>
                  </a:lnTo>
                  <a:lnTo>
                    <a:pt x="15317" y="24620"/>
                  </a:lnTo>
                  <a:lnTo>
                    <a:pt x="14631" y="24762"/>
                  </a:lnTo>
                  <a:lnTo>
                    <a:pt x="13965" y="24943"/>
                  </a:lnTo>
                  <a:lnTo>
                    <a:pt x="13319" y="25165"/>
                  </a:lnTo>
                  <a:lnTo>
                    <a:pt x="12674" y="25407"/>
                  </a:lnTo>
                  <a:lnTo>
                    <a:pt x="12048" y="25690"/>
                  </a:lnTo>
                  <a:lnTo>
                    <a:pt x="11422" y="25993"/>
                  </a:lnTo>
                  <a:lnTo>
                    <a:pt x="10817" y="26336"/>
                  </a:lnTo>
                  <a:lnTo>
                    <a:pt x="10232" y="26699"/>
                  </a:lnTo>
                  <a:lnTo>
                    <a:pt x="9667" y="27102"/>
                  </a:lnTo>
                  <a:lnTo>
                    <a:pt x="9122" y="27526"/>
                  </a:lnTo>
                  <a:lnTo>
                    <a:pt x="8597" y="27990"/>
                  </a:lnTo>
                  <a:lnTo>
                    <a:pt x="8093" y="28455"/>
                  </a:lnTo>
                  <a:lnTo>
                    <a:pt x="7608" y="28959"/>
                  </a:lnTo>
                  <a:lnTo>
                    <a:pt x="7164" y="29484"/>
                  </a:lnTo>
                  <a:lnTo>
                    <a:pt x="6741" y="30029"/>
                  </a:lnTo>
                  <a:lnTo>
                    <a:pt x="6357" y="30594"/>
                  </a:lnTo>
                  <a:lnTo>
                    <a:pt x="6014" y="31159"/>
                  </a:lnTo>
                  <a:lnTo>
                    <a:pt x="5691" y="31744"/>
                  </a:lnTo>
                  <a:lnTo>
                    <a:pt x="5389" y="32329"/>
                  </a:lnTo>
                  <a:lnTo>
                    <a:pt x="5106" y="32914"/>
                  </a:lnTo>
                  <a:lnTo>
                    <a:pt x="4844" y="33520"/>
                  </a:lnTo>
                  <a:lnTo>
                    <a:pt x="4581" y="34125"/>
                  </a:lnTo>
                  <a:lnTo>
                    <a:pt x="4097" y="35336"/>
                  </a:lnTo>
                  <a:lnTo>
                    <a:pt x="3714" y="36264"/>
                  </a:lnTo>
                  <a:lnTo>
                    <a:pt x="3330" y="37172"/>
                  </a:lnTo>
                  <a:lnTo>
                    <a:pt x="2927" y="38080"/>
                  </a:lnTo>
                  <a:lnTo>
                    <a:pt x="2705" y="38524"/>
                  </a:lnTo>
                  <a:lnTo>
                    <a:pt x="2483" y="38948"/>
                  </a:lnTo>
                  <a:lnTo>
                    <a:pt x="2402" y="39089"/>
                  </a:lnTo>
                  <a:lnTo>
                    <a:pt x="2321" y="39211"/>
                  </a:lnTo>
                  <a:lnTo>
                    <a:pt x="2220" y="39332"/>
                  </a:lnTo>
                  <a:lnTo>
                    <a:pt x="2099" y="39453"/>
                  </a:lnTo>
                  <a:lnTo>
                    <a:pt x="1978" y="39554"/>
                  </a:lnTo>
                  <a:lnTo>
                    <a:pt x="1857" y="39634"/>
                  </a:lnTo>
                  <a:lnTo>
                    <a:pt x="1736" y="39695"/>
                  </a:lnTo>
                  <a:lnTo>
                    <a:pt x="1615" y="39715"/>
                  </a:lnTo>
                  <a:lnTo>
                    <a:pt x="1413" y="39715"/>
                  </a:lnTo>
                  <a:lnTo>
                    <a:pt x="1312" y="39654"/>
                  </a:lnTo>
                  <a:lnTo>
                    <a:pt x="1231" y="39594"/>
                  </a:lnTo>
                  <a:lnTo>
                    <a:pt x="1191" y="39513"/>
                  </a:lnTo>
                  <a:lnTo>
                    <a:pt x="1131" y="39433"/>
                  </a:lnTo>
                  <a:lnTo>
                    <a:pt x="1110" y="39352"/>
                  </a:lnTo>
                  <a:lnTo>
                    <a:pt x="1090" y="39251"/>
                  </a:lnTo>
                  <a:lnTo>
                    <a:pt x="1090" y="39049"/>
                  </a:lnTo>
                  <a:lnTo>
                    <a:pt x="1110" y="38847"/>
                  </a:lnTo>
                  <a:lnTo>
                    <a:pt x="1252" y="38040"/>
                  </a:lnTo>
                  <a:lnTo>
                    <a:pt x="1393" y="37253"/>
                  </a:lnTo>
                  <a:lnTo>
                    <a:pt x="1575" y="36466"/>
                  </a:lnTo>
                  <a:lnTo>
                    <a:pt x="1776" y="35699"/>
                  </a:lnTo>
                  <a:lnTo>
                    <a:pt x="2018" y="34630"/>
                  </a:lnTo>
                  <a:lnTo>
                    <a:pt x="2261" y="33560"/>
                  </a:lnTo>
                  <a:lnTo>
                    <a:pt x="2422" y="32551"/>
                  </a:lnTo>
                  <a:lnTo>
                    <a:pt x="2563" y="31562"/>
                  </a:lnTo>
                  <a:lnTo>
                    <a:pt x="2664" y="30533"/>
                  </a:lnTo>
                  <a:lnTo>
                    <a:pt x="2705" y="29524"/>
                  </a:lnTo>
                  <a:lnTo>
                    <a:pt x="2745" y="28515"/>
                  </a:lnTo>
                  <a:lnTo>
                    <a:pt x="2745" y="27506"/>
                  </a:lnTo>
                  <a:lnTo>
                    <a:pt x="2705" y="26477"/>
                  </a:lnTo>
                  <a:lnTo>
                    <a:pt x="2644" y="25468"/>
                  </a:lnTo>
                  <a:lnTo>
                    <a:pt x="2563" y="24439"/>
                  </a:lnTo>
                  <a:lnTo>
                    <a:pt x="2462" y="23430"/>
                  </a:lnTo>
                  <a:lnTo>
                    <a:pt x="2362" y="22401"/>
                  </a:lnTo>
                  <a:lnTo>
                    <a:pt x="2240" y="21392"/>
                  </a:lnTo>
                  <a:lnTo>
                    <a:pt x="1958" y="19374"/>
                  </a:lnTo>
                  <a:lnTo>
                    <a:pt x="1655" y="17355"/>
                  </a:lnTo>
                  <a:lnTo>
                    <a:pt x="1595" y="16972"/>
                  </a:lnTo>
                  <a:lnTo>
                    <a:pt x="1030" y="13219"/>
                  </a:lnTo>
                  <a:lnTo>
                    <a:pt x="485" y="9465"/>
                  </a:lnTo>
                  <a:lnTo>
                    <a:pt x="323" y="8234"/>
                  </a:lnTo>
                  <a:lnTo>
                    <a:pt x="182" y="7043"/>
                  </a:lnTo>
                  <a:lnTo>
                    <a:pt x="142" y="6458"/>
                  </a:lnTo>
                  <a:lnTo>
                    <a:pt x="101" y="5873"/>
                  </a:lnTo>
                  <a:lnTo>
                    <a:pt x="81" y="5308"/>
                  </a:lnTo>
                  <a:lnTo>
                    <a:pt x="81" y="4723"/>
                  </a:lnTo>
                  <a:lnTo>
                    <a:pt x="81" y="4521"/>
                  </a:lnTo>
                  <a:lnTo>
                    <a:pt x="101" y="3633"/>
                  </a:lnTo>
                  <a:lnTo>
                    <a:pt x="142" y="3129"/>
                  </a:lnTo>
                  <a:lnTo>
                    <a:pt x="202" y="2604"/>
                  </a:lnTo>
                  <a:lnTo>
                    <a:pt x="283" y="2099"/>
                  </a:lnTo>
                  <a:lnTo>
                    <a:pt x="323" y="1857"/>
                  </a:lnTo>
                  <a:lnTo>
                    <a:pt x="404" y="1635"/>
                  </a:lnTo>
                  <a:lnTo>
                    <a:pt x="465" y="1413"/>
                  </a:lnTo>
                  <a:lnTo>
                    <a:pt x="566" y="1211"/>
                  </a:lnTo>
                  <a:lnTo>
                    <a:pt x="666" y="1010"/>
                  </a:lnTo>
                  <a:lnTo>
                    <a:pt x="767" y="848"/>
                  </a:lnTo>
                  <a:lnTo>
                    <a:pt x="848" y="747"/>
                  </a:lnTo>
                  <a:lnTo>
                    <a:pt x="929" y="687"/>
                  </a:lnTo>
                  <a:lnTo>
                    <a:pt x="1110" y="545"/>
                  </a:lnTo>
                  <a:lnTo>
                    <a:pt x="1332" y="445"/>
                  </a:lnTo>
                  <a:lnTo>
                    <a:pt x="1575" y="364"/>
                  </a:lnTo>
                  <a:lnTo>
                    <a:pt x="1837" y="303"/>
                  </a:lnTo>
                  <a:lnTo>
                    <a:pt x="2099" y="283"/>
                  </a:lnTo>
                  <a:lnTo>
                    <a:pt x="2382" y="263"/>
                  </a:lnTo>
                  <a:lnTo>
                    <a:pt x="2684" y="243"/>
                  </a:lnTo>
                  <a:lnTo>
                    <a:pt x="3169" y="263"/>
                  </a:lnTo>
                  <a:lnTo>
                    <a:pt x="3633" y="283"/>
                  </a:lnTo>
                  <a:lnTo>
                    <a:pt x="4057" y="303"/>
                  </a:lnTo>
                  <a:lnTo>
                    <a:pt x="4440" y="303"/>
                  </a:lnTo>
                  <a:lnTo>
                    <a:pt x="9586" y="202"/>
                  </a:lnTo>
                  <a:lnTo>
                    <a:pt x="11826" y="142"/>
                  </a:lnTo>
                  <a:lnTo>
                    <a:pt x="14066" y="102"/>
                  </a:lnTo>
                  <a:lnTo>
                    <a:pt x="16346" y="81"/>
                  </a:lnTo>
                  <a:close/>
                  <a:moveTo>
                    <a:pt x="16346" y="1"/>
                  </a:moveTo>
                  <a:lnTo>
                    <a:pt x="14066" y="21"/>
                  </a:lnTo>
                  <a:lnTo>
                    <a:pt x="11826" y="61"/>
                  </a:lnTo>
                  <a:lnTo>
                    <a:pt x="9586" y="122"/>
                  </a:lnTo>
                  <a:lnTo>
                    <a:pt x="4420" y="223"/>
                  </a:lnTo>
                  <a:lnTo>
                    <a:pt x="4057" y="223"/>
                  </a:lnTo>
                  <a:lnTo>
                    <a:pt x="3633" y="202"/>
                  </a:lnTo>
                  <a:lnTo>
                    <a:pt x="2805" y="162"/>
                  </a:lnTo>
                  <a:lnTo>
                    <a:pt x="2382" y="182"/>
                  </a:lnTo>
                  <a:lnTo>
                    <a:pt x="1978" y="202"/>
                  </a:lnTo>
                  <a:lnTo>
                    <a:pt x="1595" y="283"/>
                  </a:lnTo>
                  <a:lnTo>
                    <a:pt x="1413" y="324"/>
                  </a:lnTo>
                  <a:lnTo>
                    <a:pt x="1252" y="384"/>
                  </a:lnTo>
                  <a:lnTo>
                    <a:pt x="1090" y="465"/>
                  </a:lnTo>
                  <a:lnTo>
                    <a:pt x="949" y="566"/>
                  </a:lnTo>
                  <a:lnTo>
                    <a:pt x="828" y="667"/>
                  </a:lnTo>
                  <a:lnTo>
                    <a:pt x="707" y="788"/>
                  </a:lnTo>
                  <a:lnTo>
                    <a:pt x="586" y="969"/>
                  </a:lnTo>
                  <a:lnTo>
                    <a:pt x="485" y="1151"/>
                  </a:lnTo>
                  <a:lnTo>
                    <a:pt x="404" y="1373"/>
                  </a:lnTo>
                  <a:lnTo>
                    <a:pt x="323" y="1575"/>
                  </a:lnTo>
                  <a:lnTo>
                    <a:pt x="263" y="1817"/>
                  </a:lnTo>
                  <a:lnTo>
                    <a:pt x="202" y="2059"/>
                  </a:lnTo>
                  <a:lnTo>
                    <a:pt x="122" y="2563"/>
                  </a:lnTo>
                  <a:lnTo>
                    <a:pt x="61" y="3068"/>
                  </a:lnTo>
                  <a:lnTo>
                    <a:pt x="21" y="3593"/>
                  </a:lnTo>
                  <a:lnTo>
                    <a:pt x="0" y="4521"/>
                  </a:lnTo>
                  <a:lnTo>
                    <a:pt x="0" y="4723"/>
                  </a:lnTo>
                  <a:lnTo>
                    <a:pt x="0" y="5308"/>
                  </a:lnTo>
                  <a:lnTo>
                    <a:pt x="21" y="5873"/>
                  </a:lnTo>
                  <a:lnTo>
                    <a:pt x="61" y="6458"/>
                  </a:lnTo>
                  <a:lnTo>
                    <a:pt x="101" y="7043"/>
                  </a:lnTo>
                  <a:lnTo>
                    <a:pt x="243" y="8234"/>
                  </a:lnTo>
                  <a:lnTo>
                    <a:pt x="404" y="9465"/>
                  </a:lnTo>
                  <a:lnTo>
                    <a:pt x="949" y="13219"/>
                  </a:lnTo>
                  <a:lnTo>
                    <a:pt x="1514" y="16992"/>
                  </a:lnTo>
                  <a:lnTo>
                    <a:pt x="1575" y="17376"/>
                  </a:lnTo>
                  <a:lnTo>
                    <a:pt x="1877" y="19374"/>
                  </a:lnTo>
                  <a:lnTo>
                    <a:pt x="2160" y="21392"/>
                  </a:lnTo>
                  <a:lnTo>
                    <a:pt x="2281" y="22421"/>
                  </a:lnTo>
                  <a:lnTo>
                    <a:pt x="2382" y="23430"/>
                  </a:lnTo>
                  <a:lnTo>
                    <a:pt x="2483" y="24439"/>
                  </a:lnTo>
                  <a:lnTo>
                    <a:pt x="2563" y="25468"/>
                  </a:lnTo>
                  <a:lnTo>
                    <a:pt x="2624" y="26477"/>
                  </a:lnTo>
                  <a:lnTo>
                    <a:pt x="2664" y="27486"/>
                  </a:lnTo>
                  <a:lnTo>
                    <a:pt x="2664" y="28515"/>
                  </a:lnTo>
                  <a:lnTo>
                    <a:pt x="2644" y="29524"/>
                  </a:lnTo>
                  <a:lnTo>
                    <a:pt x="2584" y="30533"/>
                  </a:lnTo>
                  <a:lnTo>
                    <a:pt x="2483" y="31542"/>
                  </a:lnTo>
                  <a:lnTo>
                    <a:pt x="2341" y="32551"/>
                  </a:lnTo>
                  <a:lnTo>
                    <a:pt x="2180" y="33540"/>
                  </a:lnTo>
                  <a:lnTo>
                    <a:pt x="1938" y="34630"/>
                  </a:lnTo>
                  <a:lnTo>
                    <a:pt x="1696" y="35679"/>
                  </a:lnTo>
                  <a:lnTo>
                    <a:pt x="1494" y="36466"/>
                  </a:lnTo>
                  <a:lnTo>
                    <a:pt x="1332" y="37233"/>
                  </a:lnTo>
                  <a:lnTo>
                    <a:pt x="1171" y="38040"/>
                  </a:lnTo>
                  <a:lnTo>
                    <a:pt x="1030" y="38827"/>
                  </a:lnTo>
                  <a:lnTo>
                    <a:pt x="1009" y="39049"/>
                  </a:lnTo>
                  <a:lnTo>
                    <a:pt x="1009" y="39271"/>
                  </a:lnTo>
                  <a:lnTo>
                    <a:pt x="1030" y="39372"/>
                  </a:lnTo>
                  <a:lnTo>
                    <a:pt x="1070" y="39473"/>
                  </a:lnTo>
                  <a:lnTo>
                    <a:pt x="1110" y="39574"/>
                  </a:lnTo>
                  <a:lnTo>
                    <a:pt x="1191" y="39654"/>
                  </a:lnTo>
                  <a:lnTo>
                    <a:pt x="1252" y="39715"/>
                  </a:lnTo>
                  <a:lnTo>
                    <a:pt x="1353" y="39776"/>
                  </a:lnTo>
                  <a:lnTo>
                    <a:pt x="1433" y="39796"/>
                  </a:lnTo>
                  <a:lnTo>
                    <a:pt x="1534" y="39816"/>
                  </a:lnTo>
                  <a:lnTo>
                    <a:pt x="1615" y="39796"/>
                  </a:lnTo>
                  <a:lnTo>
                    <a:pt x="1756" y="39776"/>
                  </a:lnTo>
                  <a:lnTo>
                    <a:pt x="1897" y="39695"/>
                  </a:lnTo>
                  <a:lnTo>
                    <a:pt x="2018" y="39614"/>
                  </a:lnTo>
                  <a:lnTo>
                    <a:pt x="2160" y="39513"/>
                  </a:lnTo>
                  <a:lnTo>
                    <a:pt x="2281" y="39392"/>
                  </a:lnTo>
                  <a:lnTo>
                    <a:pt x="2382" y="39271"/>
                  </a:lnTo>
                  <a:lnTo>
                    <a:pt x="2483" y="39130"/>
                  </a:lnTo>
                  <a:lnTo>
                    <a:pt x="2563" y="38989"/>
                  </a:lnTo>
                  <a:lnTo>
                    <a:pt x="2785" y="38565"/>
                  </a:lnTo>
                  <a:lnTo>
                    <a:pt x="3007" y="38101"/>
                  </a:lnTo>
                  <a:lnTo>
                    <a:pt x="3411" y="37193"/>
                  </a:lnTo>
                  <a:lnTo>
                    <a:pt x="3794" y="36284"/>
                  </a:lnTo>
                  <a:lnTo>
                    <a:pt x="4158" y="35376"/>
                  </a:lnTo>
                  <a:lnTo>
                    <a:pt x="4662" y="34166"/>
                  </a:lnTo>
                  <a:lnTo>
                    <a:pt x="4904" y="33560"/>
                  </a:lnTo>
                  <a:lnTo>
                    <a:pt x="5187" y="32955"/>
                  </a:lnTo>
                  <a:lnTo>
                    <a:pt x="5469" y="32369"/>
                  </a:lnTo>
                  <a:lnTo>
                    <a:pt x="5752" y="31784"/>
                  </a:lnTo>
                  <a:lnTo>
                    <a:pt x="6075" y="31199"/>
                  </a:lnTo>
                  <a:lnTo>
                    <a:pt x="6418" y="30654"/>
                  </a:lnTo>
                  <a:lnTo>
                    <a:pt x="6821" y="30089"/>
                  </a:lnTo>
                  <a:lnTo>
                    <a:pt x="7225" y="29544"/>
                  </a:lnTo>
                  <a:lnTo>
                    <a:pt x="7669" y="29020"/>
                  </a:lnTo>
                  <a:lnTo>
                    <a:pt x="8153" y="28515"/>
                  </a:lnTo>
                  <a:lnTo>
                    <a:pt x="8638" y="28051"/>
                  </a:lnTo>
                  <a:lnTo>
                    <a:pt x="9162" y="27587"/>
                  </a:lnTo>
                  <a:lnTo>
                    <a:pt x="9707" y="27163"/>
                  </a:lnTo>
                  <a:lnTo>
                    <a:pt x="10272" y="26780"/>
                  </a:lnTo>
                  <a:lnTo>
                    <a:pt x="10857" y="26396"/>
                  </a:lnTo>
                  <a:lnTo>
                    <a:pt x="11463" y="26073"/>
                  </a:lnTo>
                  <a:lnTo>
                    <a:pt x="12068" y="25750"/>
                  </a:lnTo>
                  <a:lnTo>
                    <a:pt x="12694" y="25468"/>
                  </a:lnTo>
                  <a:lnTo>
                    <a:pt x="13339" y="25226"/>
                  </a:lnTo>
                  <a:lnTo>
                    <a:pt x="14005" y="25024"/>
                  </a:lnTo>
                  <a:lnTo>
                    <a:pt x="14651" y="24842"/>
                  </a:lnTo>
                  <a:lnTo>
                    <a:pt x="15337" y="24701"/>
                  </a:lnTo>
                  <a:lnTo>
                    <a:pt x="15882" y="24600"/>
                  </a:lnTo>
                  <a:lnTo>
                    <a:pt x="16447" y="24540"/>
                  </a:lnTo>
                  <a:lnTo>
                    <a:pt x="17012" y="24499"/>
                  </a:lnTo>
                  <a:lnTo>
                    <a:pt x="17577" y="24459"/>
                  </a:lnTo>
                  <a:lnTo>
                    <a:pt x="18707" y="24459"/>
                  </a:lnTo>
                  <a:lnTo>
                    <a:pt x="19272" y="24479"/>
                  </a:lnTo>
                  <a:lnTo>
                    <a:pt x="19837" y="24519"/>
                  </a:lnTo>
                  <a:lnTo>
                    <a:pt x="20968" y="24620"/>
                  </a:lnTo>
                  <a:lnTo>
                    <a:pt x="22098" y="24762"/>
                  </a:lnTo>
                  <a:lnTo>
                    <a:pt x="23228" y="24923"/>
                  </a:lnTo>
                  <a:lnTo>
                    <a:pt x="24338" y="25084"/>
                  </a:lnTo>
                  <a:lnTo>
                    <a:pt x="25488" y="25266"/>
                  </a:lnTo>
                  <a:lnTo>
                    <a:pt x="26638" y="25428"/>
                  </a:lnTo>
                  <a:lnTo>
                    <a:pt x="27809" y="25569"/>
                  </a:lnTo>
                  <a:lnTo>
                    <a:pt x="28979" y="25670"/>
                  </a:lnTo>
                  <a:lnTo>
                    <a:pt x="29403" y="25690"/>
                  </a:lnTo>
                  <a:lnTo>
                    <a:pt x="30271" y="25690"/>
                  </a:lnTo>
                  <a:lnTo>
                    <a:pt x="30714" y="25650"/>
                  </a:lnTo>
                  <a:lnTo>
                    <a:pt x="31138" y="25569"/>
                  </a:lnTo>
                  <a:lnTo>
                    <a:pt x="31562" y="25468"/>
                  </a:lnTo>
                  <a:lnTo>
                    <a:pt x="31764" y="25387"/>
                  </a:lnTo>
                  <a:lnTo>
                    <a:pt x="31966" y="25306"/>
                  </a:lnTo>
                  <a:lnTo>
                    <a:pt x="32147" y="25206"/>
                  </a:lnTo>
                  <a:lnTo>
                    <a:pt x="32349" y="25084"/>
                  </a:lnTo>
                  <a:lnTo>
                    <a:pt x="32511" y="24963"/>
                  </a:lnTo>
                  <a:lnTo>
                    <a:pt x="32692" y="24842"/>
                  </a:lnTo>
                  <a:lnTo>
                    <a:pt x="32833" y="24701"/>
                  </a:lnTo>
                  <a:lnTo>
                    <a:pt x="32995" y="24540"/>
                  </a:lnTo>
                  <a:lnTo>
                    <a:pt x="33257" y="24217"/>
                  </a:lnTo>
                  <a:lnTo>
                    <a:pt x="33479" y="23874"/>
                  </a:lnTo>
                  <a:lnTo>
                    <a:pt x="33681" y="23531"/>
                  </a:lnTo>
                  <a:lnTo>
                    <a:pt x="33863" y="23167"/>
                  </a:lnTo>
                  <a:lnTo>
                    <a:pt x="34004" y="22804"/>
                  </a:lnTo>
                  <a:lnTo>
                    <a:pt x="34145" y="22461"/>
                  </a:lnTo>
                  <a:lnTo>
                    <a:pt x="34307" y="22017"/>
                  </a:lnTo>
                  <a:lnTo>
                    <a:pt x="34448" y="21573"/>
                  </a:lnTo>
                  <a:lnTo>
                    <a:pt x="34569" y="21109"/>
                  </a:lnTo>
                  <a:lnTo>
                    <a:pt x="34690" y="20645"/>
                  </a:lnTo>
                  <a:lnTo>
                    <a:pt x="34912" y="19737"/>
                  </a:lnTo>
                  <a:lnTo>
                    <a:pt x="35073" y="18829"/>
                  </a:lnTo>
                  <a:lnTo>
                    <a:pt x="35215" y="17921"/>
                  </a:lnTo>
                  <a:lnTo>
                    <a:pt x="35316" y="17033"/>
                  </a:lnTo>
                  <a:lnTo>
                    <a:pt x="35396" y="16185"/>
                  </a:lnTo>
                  <a:lnTo>
                    <a:pt x="35457" y="15337"/>
                  </a:lnTo>
                  <a:lnTo>
                    <a:pt x="35538" y="14248"/>
                  </a:lnTo>
                  <a:lnTo>
                    <a:pt x="35578" y="13219"/>
                  </a:lnTo>
                  <a:lnTo>
                    <a:pt x="35598" y="12230"/>
                  </a:lnTo>
                  <a:lnTo>
                    <a:pt x="35598" y="11261"/>
                  </a:lnTo>
                  <a:lnTo>
                    <a:pt x="35598" y="10333"/>
                  </a:lnTo>
                  <a:lnTo>
                    <a:pt x="35558" y="9445"/>
                  </a:lnTo>
                  <a:lnTo>
                    <a:pt x="35497" y="8557"/>
                  </a:lnTo>
                  <a:lnTo>
                    <a:pt x="35396" y="7709"/>
                  </a:lnTo>
                  <a:lnTo>
                    <a:pt x="35336" y="7185"/>
                  </a:lnTo>
                  <a:lnTo>
                    <a:pt x="35255" y="6660"/>
                  </a:lnTo>
                  <a:lnTo>
                    <a:pt x="35154" y="6115"/>
                  </a:lnTo>
                  <a:lnTo>
                    <a:pt x="35013" y="5570"/>
                  </a:lnTo>
                  <a:lnTo>
                    <a:pt x="34851" y="5046"/>
                  </a:lnTo>
                  <a:lnTo>
                    <a:pt x="34629" y="4521"/>
                  </a:lnTo>
                  <a:lnTo>
                    <a:pt x="34508" y="4259"/>
                  </a:lnTo>
                  <a:lnTo>
                    <a:pt x="34387" y="4016"/>
                  </a:lnTo>
                  <a:lnTo>
                    <a:pt x="34226" y="3774"/>
                  </a:lnTo>
                  <a:lnTo>
                    <a:pt x="34064" y="3552"/>
                  </a:lnTo>
                  <a:lnTo>
                    <a:pt x="33782" y="3189"/>
                  </a:lnTo>
                  <a:lnTo>
                    <a:pt x="33479" y="2866"/>
                  </a:lnTo>
                  <a:lnTo>
                    <a:pt x="33136" y="2584"/>
                  </a:lnTo>
                  <a:lnTo>
                    <a:pt x="32793" y="2301"/>
                  </a:lnTo>
                  <a:lnTo>
                    <a:pt x="32410" y="2079"/>
                  </a:lnTo>
                  <a:lnTo>
                    <a:pt x="32026" y="1857"/>
                  </a:lnTo>
                  <a:lnTo>
                    <a:pt x="31623" y="1655"/>
                  </a:lnTo>
                  <a:lnTo>
                    <a:pt x="31199" y="1494"/>
                  </a:lnTo>
                  <a:lnTo>
                    <a:pt x="30775" y="1333"/>
                  </a:lnTo>
                  <a:lnTo>
                    <a:pt x="30351" y="1191"/>
                  </a:lnTo>
                  <a:lnTo>
                    <a:pt x="29907" y="1070"/>
                  </a:lnTo>
                  <a:lnTo>
                    <a:pt x="29463" y="969"/>
                  </a:lnTo>
                  <a:lnTo>
                    <a:pt x="28555" y="788"/>
                  </a:lnTo>
                  <a:lnTo>
                    <a:pt x="27667" y="667"/>
                  </a:lnTo>
                  <a:lnTo>
                    <a:pt x="26557" y="525"/>
                  </a:lnTo>
                  <a:lnTo>
                    <a:pt x="25427" y="384"/>
                  </a:lnTo>
                  <a:lnTo>
                    <a:pt x="24277" y="283"/>
                  </a:lnTo>
                  <a:lnTo>
                    <a:pt x="23147" y="202"/>
                  </a:lnTo>
                  <a:lnTo>
                    <a:pt x="22017" y="142"/>
                  </a:lnTo>
                  <a:lnTo>
                    <a:pt x="20887" y="81"/>
                  </a:lnTo>
                  <a:lnTo>
                    <a:pt x="19737" y="41"/>
                  </a:lnTo>
                  <a:lnTo>
                    <a:pt x="18606" y="21"/>
                  </a:lnTo>
                  <a:lnTo>
                    <a:pt x="16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flipH="1">
              <a:off x="-1455741" y="-3455631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 flipH="1">
              <a:off x="1864587" y="-1494826"/>
              <a:ext cx="530339" cy="361051"/>
            </a:xfrm>
            <a:custGeom>
              <a:rect b="b" l="l" r="r" t="t"/>
              <a:pathLst>
                <a:path extrusionOk="0" h="6458" w="9486">
                  <a:moveTo>
                    <a:pt x="8880" y="81"/>
                  </a:moveTo>
                  <a:lnTo>
                    <a:pt x="9021" y="101"/>
                  </a:lnTo>
                  <a:lnTo>
                    <a:pt x="9142" y="142"/>
                  </a:lnTo>
                  <a:lnTo>
                    <a:pt x="9203" y="182"/>
                  </a:lnTo>
                  <a:lnTo>
                    <a:pt x="9263" y="243"/>
                  </a:lnTo>
                  <a:lnTo>
                    <a:pt x="9324" y="364"/>
                  </a:lnTo>
                  <a:lnTo>
                    <a:pt x="9364" y="505"/>
                  </a:lnTo>
                  <a:lnTo>
                    <a:pt x="9384" y="646"/>
                  </a:lnTo>
                  <a:lnTo>
                    <a:pt x="9405" y="868"/>
                  </a:lnTo>
                  <a:lnTo>
                    <a:pt x="9384" y="1070"/>
                  </a:lnTo>
                  <a:lnTo>
                    <a:pt x="9364" y="1272"/>
                  </a:lnTo>
                  <a:lnTo>
                    <a:pt x="9324" y="1474"/>
                  </a:lnTo>
                  <a:lnTo>
                    <a:pt x="9263" y="1675"/>
                  </a:lnTo>
                  <a:lnTo>
                    <a:pt x="9183" y="1877"/>
                  </a:lnTo>
                  <a:lnTo>
                    <a:pt x="9001" y="2261"/>
                  </a:lnTo>
                  <a:lnTo>
                    <a:pt x="8779" y="2624"/>
                  </a:lnTo>
                  <a:lnTo>
                    <a:pt x="8537" y="2967"/>
                  </a:lnTo>
                  <a:lnTo>
                    <a:pt x="8274" y="3290"/>
                  </a:lnTo>
                  <a:lnTo>
                    <a:pt x="8012" y="3592"/>
                  </a:lnTo>
                  <a:lnTo>
                    <a:pt x="7689" y="3936"/>
                  </a:lnTo>
                  <a:lnTo>
                    <a:pt x="7346" y="4299"/>
                  </a:lnTo>
                  <a:lnTo>
                    <a:pt x="6983" y="4662"/>
                  </a:lnTo>
                  <a:lnTo>
                    <a:pt x="6579" y="5005"/>
                  </a:lnTo>
                  <a:lnTo>
                    <a:pt x="6135" y="5348"/>
                  </a:lnTo>
                  <a:lnTo>
                    <a:pt x="5691" y="5651"/>
                  </a:lnTo>
                  <a:lnTo>
                    <a:pt x="5449" y="5772"/>
                  </a:lnTo>
                  <a:lnTo>
                    <a:pt x="5207" y="5913"/>
                  </a:lnTo>
                  <a:lnTo>
                    <a:pt x="4945" y="6014"/>
                  </a:lnTo>
                  <a:lnTo>
                    <a:pt x="4682" y="6115"/>
                  </a:lnTo>
                  <a:lnTo>
                    <a:pt x="4460" y="6196"/>
                  </a:lnTo>
                  <a:lnTo>
                    <a:pt x="4218" y="6256"/>
                  </a:lnTo>
                  <a:lnTo>
                    <a:pt x="3956" y="6317"/>
                  </a:lnTo>
                  <a:lnTo>
                    <a:pt x="3714" y="6357"/>
                  </a:lnTo>
                  <a:lnTo>
                    <a:pt x="3451" y="6377"/>
                  </a:lnTo>
                  <a:lnTo>
                    <a:pt x="2927" y="6377"/>
                  </a:lnTo>
                  <a:lnTo>
                    <a:pt x="2664" y="6337"/>
                  </a:lnTo>
                  <a:lnTo>
                    <a:pt x="2402" y="6297"/>
                  </a:lnTo>
                  <a:lnTo>
                    <a:pt x="2140" y="6236"/>
                  </a:lnTo>
                  <a:lnTo>
                    <a:pt x="1898" y="6155"/>
                  </a:lnTo>
                  <a:lnTo>
                    <a:pt x="1655" y="6054"/>
                  </a:lnTo>
                  <a:lnTo>
                    <a:pt x="1413" y="5933"/>
                  </a:lnTo>
                  <a:lnTo>
                    <a:pt x="1191" y="5792"/>
                  </a:lnTo>
                  <a:lnTo>
                    <a:pt x="969" y="5631"/>
                  </a:lnTo>
                  <a:lnTo>
                    <a:pt x="767" y="5429"/>
                  </a:lnTo>
                  <a:lnTo>
                    <a:pt x="586" y="5227"/>
                  </a:lnTo>
                  <a:lnTo>
                    <a:pt x="424" y="4985"/>
                  </a:lnTo>
                  <a:lnTo>
                    <a:pt x="303" y="4743"/>
                  </a:lnTo>
                  <a:lnTo>
                    <a:pt x="202" y="4501"/>
                  </a:lnTo>
                  <a:lnTo>
                    <a:pt x="122" y="4258"/>
                  </a:lnTo>
                  <a:lnTo>
                    <a:pt x="81" y="4016"/>
                  </a:lnTo>
                  <a:lnTo>
                    <a:pt x="81" y="3774"/>
                  </a:lnTo>
                  <a:lnTo>
                    <a:pt x="122" y="3532"/>
                  </a:lnTo>
                  <a:lnTo>
                    <a:pt x="182" y="3370"/>
                  </a:lnTo>
                  <a:lnTo>
                    <a:pt x="243" y="3189"/>
                  </a:lnTo>
                  <a:lnTo>
                    <a:pt x="344" y="3048"/>
                  </a:lnTo>
                  <a:lnTo>
                    <a:pt x="445" y="2906"/>
                  </a:lnTo>
                  <a:lnTo>
                    <a:pt x="586" y="2785"/>
                  </a:lnTo>
                  <a:lnTo>
                    <a:pt x="747" y="2664"/>
                  </a:lnTo>
                  <a:lnTo>
                    <a:pt x="909" y="2563"/>
                  </a:lnTo>
                  <a:lnTo>
                    <a:pt x="1111" y="2483"/>
                  </a:lnTo>
                  <a:lnTo>
                    <a:pt x="3310" y="1655"/>
                  </a:lnTo>
                  <a:lnTo>
                    <a:pt x="5530" y="868"/>
                  </a:lnTo>
                  <a:lnTo>
                    <a:pt x="6357" y="606"/>
                  </a:lnTo>
                  <a:lnTo>
                    <a:pt x="7165" y="364"/>
                  </a:lnTo>
                  <a:lnTo>
                    <a:pt x="7568" y="263"/>
                  </a:lnTo>
                  <a:lnTo>
                    <a:pt x="7972" y="182"/>
                  </a:lnTo>
                  <a:lnTo>
                    <a:pt x="8375" y="121"/>
                  </a:lnTo>
                  <a:lnTo>
                    <a:pt x="8779" y="81"/>
                  </a:lnTo>
                  <a:close/>
                  <a:moveTo>
                    <a:pt x="8759" y="0"/>
                  </a:moveTo>
                  <a:lnTo>
                    <a:pt x="8355" y="41"/>
                  </a:lnTo>
                  <a:lnTo>
                    <a:pt x="7952" y="101"/>
                  </a:lnTo>
                  <a:lnTo>
                    <a:pt x="7548" y="182"/>
                  </a:lnTo>
                  <a:lnTo>
                    <a:pt x="7144" y="283"/>
                  </a:lnTo>
                  <a:lnTo>
                    <a:pt x="6337" y="525"/>
                  </a:lnTo>
                  <a:lnTo>
                    <a:pt x="5510" y="787"/>
                  </a:lnTo>
                  <a:lnTo>
                    <a:pt x="3290" y="1574"/>
                  </a:lnTo>
                  <a:lnTo>
                    <a:pt x="1070" y="2402"/>
                  </a:lnTo>
                  <a:lnTo>
                    <a:pt x="868" y="2503"/>
                  </a:lnTo>
                  <a:lnTo>
                    <a:pt x="687" y="2604"/>
                  </a:lnTo>
                  <a:lnTo>
                    <a:pt x="525" y="2725"/>
                  </a:lnTo>
                  <a:lnTo>
                    <a:pt x="384" y="2846"/>
                  </a:lnTo>
                  <a:lnTo>
                    <a:pt x="263" y="3007"/>
                  </a:lnTo>
                  <a:lnTo>
                    <a:pt x="182" y="3169"/>
                  </a:lnTo>
                  <a:lnTo>
                    <a:pt x="102" y="3330"/>
                  </a:lnTo>
                  <a:lnTo>
                    <a:pt x="41" y="3512"/>
                  </a:lnTo>
                  <a:lnTo>
                    <a:pt x="1" y="3754"/>
                  </a:lnTo>
                  <a:lnTo>
                    <a:pt x="1" y="4016"/>
                  </a:lnTo>
                  <a:lnTo>
                    <a:pt x="41" y="4279"/>
                  </a:lnTo>
                  <a:lnTo>
                    <a:pt x="122" y="4521"/>
                  </a:lnTo>
                  <a:lnTo>
                    <a:pt x="223" y="4783"/>
                  </a:lnTo>
                  <a:lnTo>
                    <a:pt x="364" y="5025"/>
                  </a:lnTo>
                  <a:lnTo>
                    <a:pt x="525" y="5267"/>
                  </a:lnTo>
                  <a:lnTo>
                    <a:pt x="707" y="5489"/>
                  </a:lnTo>
                  <a:lnTo>
                    <a:pt x="969" y="5732"/>
                  </a:lnTo>
                  <a:lnTo>
                    <a:pt x="1252" y="5933"/>
                  </a:lnTo>
                  <a:lnTo>
                    <a:pt x="1554" y="6095"/>
                  </a:lnTo>
                  <a:lnTo>
                    <a:pt x="1877" y="6236"/>
                  </a:lnTo>
                  <a:lnTo>
                    <a:pt x="2200" y="6337"/>
                  </a:lnTo>
                  <a:lnTo>
                    <a:pt x="2523" y="6397"/>
                  </a:lnTo>
                  <a:lnTo>
                    <a:pt x="2866" y="6438"/>
                  </a:lnTo>
                  <a:lnTo>
                    <a:pt x="3189" y="6458"/>
                  </a:lnTo>
                  <a:lnTo>
                    <a:pt x="3593" y="6438"/>
                  </a:lnTo>
                  <a:lnTo>
                    <a:pt x="3976" y="6397"/>
                  </a:lnTo>
                  <a:lnTo>
                    <a:pt x="4360" y="6317"/>
                  </a:lnTo>
                  <a:lnTo>
                    <a:pt x="4723" y="6196"/>
                  </a:lnTo>
                  <a:lnTo>
                    <a:pt x="4985" y="6095"/>
                  </a:lnTo>
                  <a:lnTo>
                    <a:pt x="5227" y="5974"/>
                  </a:lnTo>
                  <a:lnTo>
                    <a:pt x="5490" y="5853"/>
                  </a:lnTo>
                  <a:lnTo>
                    <a:pt x="5712" y="5711"/>
                  </a:lnTo>
                  <a:lnTo>
                    <a:pt x="6176" y="5409"/>
                  </a:lnTo>
                  <a:lnTo>
                    <a:pt x="6620" y="5066"/>
                  </a:lnTo>
                  <a:lnTo>
                    <a:pt x="7023" y="4723"/>
                  </a:lnTo>
                  <a:lnTo>
                    <a:pt x="7407" y="4359"/>
                  </a:lnTo>
                  <a:lnTo>
                    <a:pt x="7750" y="3996"/>
                  </a:lnTo>
                  <a:lnTo>
                    <a:pt x="8073" y="3653"/>
                  </a:lnTo>
                  <a:lnTo>
                    <a:pt x="8335" y="3330"/>
                  </a:lnTo>
                  <a:lnTo>
                    <a:pt x="8597" y="3007"/>
                  </a:lnTo>
                  <a:lnTo>
                    <a:pt x="8860" y="2664"/>
                  </a:lnTo>
                  <a:lnTo>
                    <a:pt x="9082" y="2281"/>
                  </a:lnTo>
                  <a:lnTo>
                    <a:pt x="9263" y="1897"/>
                  </a:lnTo>
                  <a:lnTo>
                    <a:pt x="9324" y="1696"/>
                  </a:lnTo>
                  <a:lnTo>
                    <a:pt x="9405" y="1494"/>
                  </a:lnTo>
                  <a:lnTo>
                    <a:pt x="9445" y="1292"/>
                  </a:lnTo>
                  <a:lnTo>
                    <a:pt x="9465" y="1070"/>
                  </a:lnTo>
                  <a:lnTo>
                    <a:pt x="9485" y="868"/>
                  </a:lnTo>
                  <a:lnTo>
                    <a:pt x="9465" y="646"/>
                  </a:lnTo>
                  <a:lnTo>
                    <a:pt x="9445" y="444"/>
                  </a:lnTo>
                  <a:lnTo>
                    <a:pt x="9384" y="283"/>
                  </a:lnTo>
                  <a:lnTo>
                    <a:pt x="9304" y="162"/>
                  </a:lnTo>
                  <a:lnTo>
                    <a:pt x="9183" y="61"/>
                  </a:lnTo>
                  <a:lnTo>
                    <a:pt x="9082" y="21"/>
                  </a:lnTo>
                  <a:lnTo>
                    <a:pt x="8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 flipH="1">
              <a:off x="-2591759" y="-2237207"/>
              <a:ext cx="130935" cy="39045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flipH="1">
              <a:off x="-3345409" y="-5067803"/>
              <a:ext cx="1707024" cy="174879"/>
            </a:xfrm>
            <a:custGeom>
              <a:rect b="b" l="l" r="r" t="t"/>
              <a:pathLst>
                <a:path extrusionOk="0" h="3128" w="30533">
                  <a:moveTo>
                    <a:pt x="17960" y="0"/>
                  </a:moveTo>
                  <a:lnTo>
                    <a:pt x="16750" y="20"/>
                  </a:lnTo>
                  <a:lnTo>
                    <a:pt x="16326" y="20"/>
                  </a:lnTo>
                  <a:lnTo>
                    <a:pt x="13057" y="61"/>
                  </a:lnTo>
                  <a:lnTo>
                    <a:pt x="11422" y="101"/>
                  </a:lnTo>
                  <a:lnTo>
                    <a:pt x="9767" y="182"/>
                  </a:lnTo>
                  <a:lnTo>
                    <a:pt x="8133" y="262"/>
                  </a:lnTo>
                  <a:lnTo>
                    <a:pt x="6478" y="404"/>
                  </a:lnTo>
                  <a:lnTo>
                    <a:pt x="5671" y="484"/>
                  </a:lnTo>
                  <a:lnTo>
                    <a:pt x="4843" y="585"/>
                  </a:lnTo>
                  <a:lnTo>
                    <a:pt x="4036" y="686"/>
                  </a:lnTo>
                  <a:lnTo>
                    <a:pt x="3209" y="807"/>
                  </a:lnTo>
                  <a:lnTo>
                    <a:pt x="2785" y="868"/>
                  </a:lnTo>
                  <a:lnTo>
                    <a:pt x="2361" y="969"/>
                  </a:lnTo>
                  <a:lnTo>
                    <a:pt x="1917" y="1070"/>
                  </a:lnTo>
                  <a:lnTo>
                    <a:pt x="1494" y="1211"/>
                  </a:lnTo>
                  <a:lnTo>
                    <a:pt x="1090" y="1372"/>
                  </a:lnTo>
                  <a:lnTo>
                    <a:pt x="888" y="1473"/>
                  </a:lnTo>
                  <a:lnTo>
                    <a:pt x="686" y="1574"/>
                  </a:lnTo>
                  <a:lnTo>
                    <a:pt x="505" y="1695"/>
                  </a:lnTo>
                  <a:lnTo>
                    <a:pt x="323" y="1836"/>
                  </a:lnTo>
                  <a:lnTo>
                    <a:pt x="162" y="1978"/>
                  </a:lnTo>
                  <a:lnTo>
                    <a:pt x="0" y="2139"/>
                  </a:lnTo>
                  <a:lnTo>
                    <a:pt x="61" y="2200"/>
                  </a:lnTo>
                  <a:lnTo>
                    <a:pt x="222" y="2038"/>
                  </a:lnTo>
                  <a:lnTo>
                    <a:pt x="384" y="1897"/>
                  </a:lnTo>
                  <a:lnTo>
                    <a:pt x="565" y="1756"/>
                  </a:lnTo>
                  <a:lnTo>
                    <a:pt x="747" y="1655"/>
                  </a:lnTo>
                  <a:lnTo>
                    <a:pt x="929" y="1534"/>
                  </a:lnTo>
                  <a:lnTo>
                    <a:pt x="1130" y="1433"/>
                  </a:lnTo>
                  <a:lnTo>
                    <a:pt x="1534" y="1271"/>
                  </a:lnTo>
                  <a:lnTo>
                    <a:pt x="1958" y="1150"/>
                  </a:lnTo>
                  <a:lnTo>
                    <a:pt x="2382" y="1049"/>
                  </a:lnTo>
                  <a:lnTo>
                    <a:pt x="2805" y="949"/>
                  </a:lnTo>
                  <a:lnTo>
                    <a:pt x="3229" y="888"/>
                  </a:lnTo>
                  <a:lnTo>
                    <a:pt x="4036" y="767"/>
                  </a:lnTo>
                  <a:lnTo>
                    <a:pt x="4864" y="666"/>
                  </a:lnTo>
                  <a:lnTo>
                    <a:pt x="5671" y="565"/>
                  </a:lnTo>
                  <a:lnTo>
                    <a:pt x="6498" y="484"/>
                  </a:lnTo>
                  <a:lnTo>
                    <a:pt x="8133" y="343"/>
                  </a:lnTo>
                  <a:lnTo>
                    <a:pt x="9788" y="262"/>
                  </a:lnTo>
                  <a:lnTo>
                    <a:pt x="11422" y="182"/>
                  </a:lnTo>
                  <a:lnTo>
                    <a:pt x="13057" y="141"/>
                  </a:lnTo>
                  <a:lnTo>
                    <a:pt x="16326" y="101"/>
                  </a:lnTo>
                  <a:lnTo>
                    <a:pt x="16750" y="101"/>
                  </a:lnTo>
                  <a:lnTo>
                    <a:pt x="17960" y="81"/>
                  </a:lnTo>
                  <a:lnTo>
                    <a:pt x="19191" y="81"/>
                  </a:lnTo>
                  <a:lnTo>
                    <a:pt x="20402" y="101"/>
                  </a:lnTo>
                  <a:lnTo>
                    <a:pt x="21613" y="161"/>
                  </a:lnTo>
                  <a:lnTo>
                    <a:pt x="22239" y="202"/>
                  </a:lnTo>
                  <a:lnTo>
                    <a:pt x="22844" y="242"/>
                  </a:lnTo>
                  <a:lnTo>
                    <a:pt x="23449" y="303"/>
                  </a:lnTo>
                  <a:lnTo>
                    <a:pt x="24055" y="383"/>
                  </a:lnTo>
                  <a:lnTo>
                    <a:pt x="24640" y="484"/>
                  </a:lnTo>
                  <a:lnTo>
                    <a:pt x="25245" y="585"/>
                  </a:lnTo>
                  <a:lnTo>
                    <a:pt x="25831" y="727"/>
                  </a:lnTo>
                  <a:lnTo>
                    <a:pt x="26436" y="868"/>
                  </a:lnTo>
                  <a:lnTo>
                    <a:pt x="27102" y="1070"/>
                  </a:lnTo>
                  <a:lnTo>
                    <a:pt x="27707" y="1292"/>
                  </a:lnTo>
                  <a:lnTo>
                    <a:pt x="28293" y="1534"/>
                  </a:lnTo>
                  <a:lnTo>
                    <a:pt x="28817" y="1816"/>
                  </a:lnTo>
                  <a:lnTo>
                    <a:pt x="29281" y="2099"/>
                  </a:lnTo>
                  <a:lnTo>
                    <a:pt x="29725" y="2422"/>
                  </a:lnTo>
                  <a:lnTo>
                    <a:pt x="30109" y="2745"/>
                  </a:lnTo>
                  <a:lnTo>
                    <a:pt x="30290" y="2926"/>
                  </a:lnTo>
                  <a:lnTo>
                    <a:pt x="30472" y="3128"/>
                  </a:lnTo>
                  <a:lnTo>
                    <a:pt x="30533" y="3067"/>
                  </a:lnTo>
                  <a:lnTo>
                    <a:pt x="30351" y="2886"/>
                  </a:lnTo>
                  <a:lnTo>
                    <a:pt x="30169" y="2704"/>
                  </a:lnTo>
                  <a:lnTo>
                    <a:pt x="29786" y="2361"/>
                  </a:lnTo>
                  <a:lnTo>
                    <a:pt x="29342" y="2038"/>
                  </a:lnTo>
                  <a:lnTo>
                    <a:pt x="28858" y="1736"/>
                  </a:lnTo>
                  <a:lnTo>
                    <a:pt x="28333" y="1473"/>
                  </a:lnTo>
                  <a:lnTo>
                    <a:pt x="27748" y="1231"/>
                  </a:lnTo>
                  <a:lnTo>
                    <a:pt x="27122" y="989"/>
                  </a:lnTo>
                  <a:lnTo>
                    <a:pt x="26456" y="787"/>
                  </a:lnTo>
                  <a:lnTo>
                    <a:pt x="25851" y="646"/>
                  </a:lnTo>
                  <a:lnTo>
                    <a:pt x="25266" y="525"/>
                  </a:lnTo>
                  <a:lnTo>
                    <a:pt x="24660" y="404"/>
                  </a:lnTo>
                  <a:lnTo>
                    <a:pt x="24055" y="303"/>
                  </a:lnTo>
                  <a:lnTo>
                    <a:pt x="23449" y="222"/>
                  </a:lnTo>
                  <a:lnTo>
                    <a:pt x="22844" y="161"/>
                  </a:lnTo>
                  <a:lnTo>
                    <a:pt x="22239" y="121"/>
                  </a:lnTo>
                  <a:lnTo>
                    <a:pt x="21633" y="81"/>
                  </a:lnTo>
                  <a:lnTo>
                    <a:pt x="20402" y="20"/>
                  </a:lnTo>
                  <a:lnTo>
                    <a:pt x="19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>
              <a:off x="-3431139" y="-4896338"/>
              <a:ext cx="206522" cy="1040271"/>
            </a:xfrm>
            <a:custGeom>
              <a:rect b="b" l="l" r="r" t="t"/>
              <a:pathLst>
                <a:path extrusionOk="0" h="18607" w="3694">
                  <a:moveTo>
                    <a:pt x="2160" y="0"/>
                  </a:moveTo>
                  <a:lnTo>
                    <a:pt x="2099" y="61"/>
                  </a:lnTo>
                  <a:lnTo>
                    <a:pt x="2281" y="283"/>
                  </a:lnTo>
                  <a:lnTo>
                    <a:pt x="2462" y="545"/>
                  </a:lnTo>
                  <a:lnTo>
                    <a:pt x="2624" y="787"/>
                  </a:lnTo>
                  <a:lnTo>
                    <a:pt x="2765" y="1050"/>
                  </a:lnTo>
                  <a:lnTo>
                    <a:pt x="2886" y="1292"/>
                  </a:lnTo>
                  <a:lnTo>
                    <a:pt x="3007" y="1554"/>
                  </a:lnTo>
                  <a:lnTo>
                    <a:pt x="3209" y="2079"/>
                  </a:lnTo>
                  <a:lnTo>
                    <a:pt x="3350" y="2604"/>
                  </a:lnTo>
                  <a:lnTo>
                    <a:pt x="3471" y="3108"/>
                  </a:lnTo>
                  <a:lnTo>
                    <a:pt x="3532" y="3592"/>
                  </a:lnTo>
                  <a:lnTo>
                    <a:pt x="3572" y="4036"/>
                  </a:lnTo>
                  <a:lnTo>
                    <a:pt x="3613" y="4581"/>
                  </a:lnTo>
                  <a:lnTo>
                    <a:pt x="3613" y="5126"/>
                  </a:lnTo>
                  <a:lnTo>
                    <a:pt x="3592" y="5671"/>
                  </a:lnTo>
                  <a:lnTo>
                    <a:pt x="3552" y="6216"/>
                  </a:lnTo>
                  <a:lnTo>
                    <a:pt x="3431" y="7285"/>
                  </a:lnTo>
                  <a:lnTo>
                    <a:pt x="3290" y="8355"/>
                  </a:lnTo>
                  <a:lnTo>
                    <a:pt x="2684" y="12734"/>
                  </a:lnTo>
                  <a:lnTo>
                    <a:pt x="2604" y="13360"/>
                  </a:lnTo>
                  <a:lnTo>
                    <a:pt x="2503" y="14026"/>
                  </a:lnTo>
                  <a:lnTo>
                    <a:pt x="2361" y="14712"/>
                  </a:lnTo>
                  <a:lnTo>
                    <a:pt x="2281" y="15055"/>
                  </a:lnTo>
                  <a:lnTo>
                    <a:pt x="2180" y="15398"/>
                  </a:lnTo>
                  <a:lnTo>
                    <a:pt x="2059" y="15741"/>
                  </a:lnTo>
                  <a:lnTo>
                    <a:pt x="1938" y="16084"/>
                  </a:lnTo>
                  <a:lnTo>
                    <a:pt x="1796" y="16407"/>
                  </a:lnTo>
                  <a:lnTo>
                    <a:pt x="1635" y="16730"/>
                  </a:lnTo>
                  <a:lnTo>
                    <a:pt x="1453" y="17053"/>
                  </a:lnTo>
                  <a:lnTo>
                    <a:pt x="1252" y="17355"/>
                  </a:lnTo>
                  <a:lnTo>
                    <a:pt x="1030" y="17638"/>
                  </a:lnTo>
                  <a:lnTo>
                    <a:pt x="787" y="17900"/>
                  </a:lnTo>
                  <a:lnTo>
                    <a:pt x="606" y="18082"/>
                  </a:lnTo>
                  <a:lnTo>
                    <a:pt x="404" y="18243"/>
                  </a:lnTo>
                  <a:lnTo>
                    <a:pt x="202" y="18384"/>
                  </a:lnTo>
                  <a:lnTo>
                    <a:pt x="0" y="18526"/>
                  </a:lnTo>
                  <a:lnTo>
                    <a:pt x="41" y="18606"/>
                  </a:lnTo>
                  <a:lnTo>
                    <a:pt x="263" y="18465"/>
                  </a:lnTo>
                  <a:lnTo>
                    <a:pt x="465" y="18304"/>
                  </a:lnTo>
                  <a:lnTo>
                    <a:pt x="666" y="18142"/>
                  </a:lnTo>
                  <a:lnTo>
                    <a:pt x="848" y="17961"/>
                  </a:lnTo>
                  <a:lnTo>
                    <a:pt x="1090" y="17678"/>
                  </a:lnTo>
                  <a:lnTo>
                    <a:pt x="1332" y="17396"/>
                  </a:lnTo>
                  <a:lnTo>
                    <a:pt x="1534" y="17093"/>
                  </a:lnTo>
                  <a:lnTo>
                    <a:pt x="1716" y="16790"/>
                  </a:lnTo>
                  <a:lnTo>
                    <a:pt x="1877" y="16447"/>
                  </a:lnTo>
                  <a:lnTo>
                    <a:pt x="2018" y="16124"/>
                  </a:lnTo>
                  <a:lnTo>
                    <a:pt x="2139" y="15781"/>
                  </a:lnTo>
                  <a:lnTo>
                    <a:pt x="2240" y="15438"/>
                  </a:lnTo>
                  <a:lnTo>
                    <a:pt x="2341" y="15075"/>
                  </a:lnTo>
                  <a:lnTo>
                    <a:pt x="2442" y="14732"/>
                  </a:lnTo>
                  <a:lnTo>
                    <a:pt x="2563" y="14046"/>
                  </a:lnTo>
                  <a:lnTo>
                    <a:pt x="2684" y="13380"/>
                  </a:lnTo>
                  <a:lnTo>
                    <a:pt x="2765" y="12734"/>
                  </a:lnTo>
                  <a:lnTo>
                    <a:pt x="3370" y="8375"/>
                  </a:lnTo>
                  <a:lnTo>
                    <a:pt x="3512" y="7306"/>
                  </a:lnTo>
                  <a:lnTo>
                    <a:pt x="3633" y="6216"/>
                  </a:lnTo>
                  <a:lnTo>
                    <a:pt x="3673" y="5671"/>
                  </a:lnTo>
                  <a:lnTo>
                    <a:pt x="3693" y="5126"/>
                  </a:lnTo>
                  <a:lnTo>
                    <a:pt x="3693" y="4581"/>
                  </a:lnTo>
                  <a:lnTo>
                    <a:pt x="3653" y="4036"/>
                  </a:lnTo>
                  <a:lnTo>
                    <a:pt x="3613" y="3572"/>
                  </a:lnTo>
                  <a:lnTo>
                    <a:pt x="3532" y="3088"/>
                  </a:lnTo>
                  <a:lnTo>
                    <a:pt x="3431" y="2583"/>
                  </a:lnTo>
                  <a:lnTo>
                    <a:pt x="3290" y="2059"/>
                  </a:lnTo>
                  <a:lnTo>
                    <a:pt x="3088" y="1534"/>
                  </a:lnTo>
                  <a:lnTo>
                    <a:pt x="2967" y="1272"/>
                  </a:lnTo>
                  <a:lnTo>
                    <a:pt x="2826" y="1009"/>
                  </a:lnTo>
                  <a:lnTo>
                    <a:pt x="2684" y="747"/>
                  </a:lnTo>
                  <a:lnTo>
                    <a:pt x="2523" y="485"/>
                  </a:lnTo>
                  <a:lnTo>
                    <a:pt x="2341" y="243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 flipH="1">
              <a:off x="-3448112" y="-5027215"/>
              <a:ext cx="1867255" cy="1352794"/>
            </a:xfrm>
            <a:custGeom>
              <a:rect b="b" l="l" r="r" t="t"/>
              <a:pathLst>
                <a:path extrusionOk="0" h="24197" w="33399">
                  <a:moveTo>
                    <a:pt x="13521" y="1"/>
                  </a:moveTo>
                  <a:lnTo>
                    <a:pt x="12391" y="21"/>
                  </a:lnTo>
                  <a:lnTo>
                    <a:pt x="11200" y="61"/>
                  </a:lnTo>
                  <a:lnTo>
                    <a:pt x="10009" y="101"/>
                  </a:lnTo>
                  <a:lnTo>
                    <a:pt x="8012" y="223"/>
                  </a:lnTo>
                  <a:lnTo>
                    <a:pt x="5832" y="364"/>
                  </a:lnTo>
                  <a:lnTo>
                    <a:pt x="5287" y="404"/>
                  </a:lnTo>
                  <a:lnTo>
                    <a:pt x="4702" y="424"/>
                  </a:lnTo>
                  <a:lnTo>
                    <a:pt x="3996" y="445"/>
                  </a:lnTo>
                  <a:lnTo>
                    <a:pt x="3289" y="485"/>
                  </a:lnTo>
                  <a:lnTo>
                    <a:pt x="2926" y="525"/>
                  </a:lnTo>
                  <a:lnTo>
                    <a:pt x="2603" y="586"/>
                  </a:lnTo>
                  <a:lnTo>
                    <a:pt x="2260" y="646"/>
                  </a:lnTo>
                  <a:lnTo>
                    <a:pt x="1958" y="747"/>
                  </a:lnTo>
                  <a:lnTo>
                    <a:pt x="1796" y="808"/>
                  </a:lnTo>
                  <a:lnTo>
                    <a:pt x="1655" y="868"/>
                  </a:lnTo>
                  <a:lnTo>
                    <a:pt x="1514" y="949"/>
                  </a:lnTo>
                  <a:lnTo>
                    <a:pt x="1372" y="1050"/>
                  </a:lnTo>
                  <a:lnTo>
                    <a:pt x="1251" y="1151"/>
                  </a:lnTo>
                  <a:lnTo>
                    <a:pt x="1130" y="1272"/>
                  </a:lnTo>
                  <a:lnTo>
                    <a:pt x="1009" y="1413"/>
                  </a:lnTo>
                  <a:lnTo>
                    <a:pt x="888" y="1554"/>
                  </a:lnTo>
                  <a:lnTo>
                    <a:pt x="686" y="1877"/>
                  </a:lnTo>
                  <a:lnTo>
                    <a:pt x="505" y="2241"/>
                  </a:lnTo>
                  <a:lnTo>
                    <a:pt x="343" y="2664"/>
                  </a:lnTo>
                  <a:lnTo>
                    <a:pt x="222" y="3128"/>
                  </a:lnTo>
                  <a:lnTo>
                    <a:pt x="141" y="3532"/>
                  </a:lnTo>
                  <a:lnTo>
                    <a:pt x="81" y="3956"/>
                  </a:lnTo>
                  <a:lnTo>
                    <a:pt x="40" y="4380"/>
                  </a:lnTo>
                  <a:lnTo>
                    <a:pt x="0" y="4783"/>
                  </a:lnTo>
                  <a:lnTo>
                    <a:pt x="0" y="5187"/>
                  </a:lnTo>
                  <a:lnTo>
                    <a:pt x="20" y="5550"/>
                  </a:lnTo>
                  <a:lnTo>
                    <a:pt x="40" y="5893"/>
                  </a:lnTo>
                  <a:lnTo>
                    <a:pt x="61" y="6216"/>
                  </a:lnTo>
                  <a:lnTo>
                    <a:pt x="121" y="6680"/>
                  </a:lnTo>
                  <a:lnTo>
                    <a:pt x="222" y="7144"/>
                  </a:lnTo>
                  <a:lnTo>
                    <a:pt x="323" y="7608"/>
                  </a:lnTo>
                  <a:lnTo>
                    <a:pt x="424" y="8052"/>
                  </a:lnTo>
                  <a:lnTo>
                    <a:pt x="686" y="8960"/>
                  </a:lnTo>
                  <a:lnTo>
                    <a:pt x="969" y="9848"/>
                  </a:lnTo>
                  <a:lnTo>
                    <a:pt x="1191" y="10595"/>
                  </a:lnTo>
                  <a:lnTo>
                    <a:pt x="1413" y="11362"/>
                  </a:lnTo>
                  <a:lnTo>
                    <a:pt x="1635" y="12230"/>
                  </a:lnTo>
                  <a:lnTo>
                    <a:pt x="1836" y="13118"/>
                  </a:lnTo>
                  <a:lnTo>
                    <a:pt x="1998" y="14026"/>
                  </a:lnTo>
                  <a:lnTo>
                    <a:pt x="2119" y="14914"/>
                  </a:lnTo>
                  <a:lnTo>
                    <a:pt x="2220" y="15822"/>
                  </a:lnTo>
                  <a:lnTo>
                    <a:pt x="2280" y="16730"/>
                  </a:lnTo>
                  <a:lnTo>
                    <a:pt x="2321" y="17638"/>
                  </a:lnTo>
                  <a:lnTo>
                    <a:pt x="2321" y="18546"/>
                  </a:lnTo>
                  <a:lnTo>
                    <a:pt x="2280" y="19656"/>
                  </a:lnTo>
                  <a:lnTo>
                    <a:pt x="2260" y="20403"/>
                  </a:lnTo>
                  <a:lnTo>
                    <a:pt x="2240" y="21169"/>
                  </a:lnTo>
                  <a:lnTo>
                    <a:pt x="2260" y="21936"/>
                  </a:lnTo>
                  <a:lnTo>
                    <a:pt x="2301" y="22320"/>
                  </a:lnTo>
                  <a:lnTo>
                    <a:pt x="2341" y="22703"/>
                  </a:lnTo>
                  <a:lnTo>
                    <a:pt x="2381" y="23046"/>
                  </a:lnTo>
                  <a:lnTo>
                    <a:pt x="2442" y="23248"/>
                  </a:lnTo>
                  <a:lnTo>
                    <a:pt x="2502" y="23430"/>
                  </a:lnTo>
                  <a:lnTo>
                    <a:pt x="2583" y="23611"/>
                  </a:lnTo>
                  <a:lnTo>
                    <a:pt x="2684" y="23773"/>
                  </a:lnTo>
                  <a:lnTo>
                    <a:pt x="2825" y="23914"/>
                  </a:lnTo>
                  <a:lnTo>
                    <a:pt x="2987" y="24055"/>
                  </a:lnTo>
                  <a:lnTo>
                    <a:pt x="3128" y="24116"/>
                  </a:lnTo>
                  <a:lnTo>
                    <a:pt x="3249" y="24156"/>
                  </a:lnTo>
                  <a:lnTo>
                    <a:pt x="3390" y="24196"/>
                  </a:lnTo>
                  <a:lnTo>
                    <a:pt x="3532" y="24196"/>
                  </a:lnTo>
                  <a:lnTo>
                    <a:pt x="3733" y="24176"/>
                  </a:lnTo>
                  <a:lnTo>
                    <a:pt x="3955" y="24136"/>
                  </a:lnTo>
                  <a:lnTo>
                    <a:pt x="4177" y="24055"/>
                  </a:lnTo>
                  <a:lnTo>
                    <a:pt x="4379" y="23934"/>
                  </a:lnTo>
                  <a:lnTo>
                    <a:pt x="4601" y="23813"/>
                  </a:lnTo>
                  <a:lnTo>
                    <a:pt x="4823" y="23652"/>
                  </a:lnTo>
                  <a:lnTo>
                    <a:pt x="5247" y="23329"/>
                  </a:lnTo>
                  <a:lnTo>
                    <a:pt x="5630" y="23026"/>
                  </a:lnTo>
                  <a:lnTo>
                    <a:pt x="6014" y="22743"/>
                  </a:lnTo>
                  <a:lnTo>
                    <a:pt x="6417" y="22481"/>
                  </a:lnTo>
                  <a:lnTo>
                    <a:pt x="6821" y="22239"/>
                  </a:lnTo>
                  <a:lnTo>
                    <a:pt x="7245" y="21997"/>
                  </a:lnTo>
                  <a:lnTo>
                    <a:pt x="7689" y="21775"/>
                  </a:lnTo>
                  <a:lnTo>
                    <a:pt x="8133" y="21553"/>
                  </a:lnTo>
                  <a:lnTo>
                    <a:pt x="8577" y="21371"/>
                  </a:lnTo>
                  <a:lnTo>
                    <a:pt x="9041" y="21169"/>
                  </a:lnTo>
                  <a:lnTo>
                    <a:pt x="9525" y="21008"/>
                  </a:lnTo>
                  <a:lnTo>
                    <a:pt x="10009" y="20867"/>
                  </a:lnTo>
                  <a:lnTo>
                    <a:pt x="10494" y="20725"/>
                  </a:lnTo>
                  <a:lnTo>
                    <a:pt x="10998" y="20604"/>
                  </a:lnTo>
                  <a:lnTo>
                    <a:pt x="11503" y="20483"/>
                  </a:lnTo>
                  <a:lnTo>
                    <a:pt x="12027" y="20403"/>
                  </a:lnTo>
                  <a:lnTo>
                    <a:pt x="12552" y="20322"/>
                  </a:lnTo>
                  <a:lnTo>
                    <a:pt x="13460" y="20221"/>
                  </a:lnTo>
                  <a:lnTo>
                    <a:pt x="14409" y="20160"/>
                  </a:lnTo>
                  <a:lnTo>
                    <a:pt x="15377" y="20160"/>
                  </a:lnTo>
                  <a:lnTo>
                    <a:pt x="16366" y="20201"/>
                  </a:lnTo>
                  <a:lnTo>
                    <a:pt x="17355" y="20302"/>
                  </a:lnTo>
                  <a:lnTo>
                    <a:pt x="18384" y="20423"/>
                  </a:lnTo>
                  <a:lnTo>
                    <a:pt x="19433" y="20604"/>
                  </a:lnTo>
                  <a:lnTo>
                    <a:pt x="20503" y="20826"/>
                  </a:lnTo>
                  <a:lnTo>
                    <a:pt x="21714" y="21129"/>
                  </a:lnTo>
                  <a:lnTo>
                    <a:pt x="22642" y="21351"/>
                  </a:lnTo>
                  <a:lnTo>
                    <a:pt x="23591" y="21553"/>
                  </a:lnTo>
                  <a:lnTo>
                    <a:pt x="24055" y="21654"/>
                  </a:lnTo>
                  <a:lnTo>
                    <a:pt x="24539" y="21714"/>
                  </a:lnTo>
                  <a:lnTo>
                    <a:pt x="25023" y="21775"/>
                  </a:lnTo>
                  <a:lnTo>
                    <a:pt x="25508" y="21815"/>
                  </a:lnTo>
                  <a:lnTo>
                    <a:pt x="26053" y="21835"/>
                  </a:lnTo>
                  <a:lnTo>
                    <a:pt x="26597" y="21815"/>
                  </a:lnTo>
                  <a:lnTo>
                    <a:pt x="27122" y="21755"/>
                  </a:lnTo>
                  <a:lnTo>
                    <a:pt x="27647" y="21654"/>
                  </a:lnTo>
                  <a:lnTo>
                    <a:pt x="28131" y="21533"/>
                  </a:lnTo>
                  <a:lnTo>
                    <a:pt x="28595" y="21371"/>
                  </a:lnTo>
                  <a:lnTo>
                    <a:pt x="29039" y="21169"/>
                  </a:lnTo>
                  <a:lnTo>
                    <a:pt x="29443" y="20947"/>
                  </a:lnTo>
                  <a:lnTo>
                    <a:pt x="29402" y="20867"/>
                  </a:lnTo>
                  <a:lnTo>
                    <a:pt x="28999" y="21089"/>
                  </a:lnTo>
                  <a:lnTo>
                    <a:pt x="28555" y="21291"/>
                  </a:lnTo>
                  <a:lnTo>
                    <a:pt x="28111" y="21452"/>
                  </a:lnTo>
                  <a:lnTo>
                    <a:pt x="27627" y="21573"/>
                  </a:lnTo>
                  <a:lnTo>
                    <a:pt x="27122" y="21674"/>
                  </a:lnTo>
                  <a:lnTo>
                    <a:pt x="26597" y="21734"/>
                  </a:lnTo>
                  <a:lnTo>
                    <a:pt x="26053" y="21755"/>
                  </a:lnTo>
                  <a:lnTo>
                    <a:pt x="25508" y="21734"/>
                  </a:lnTo>
                  <a:lnTo>
                    <a:pt x="25023" y="21694"/>
                  </a:lnTo>
                  <a:lnTo>
                    <a:pt x="24539" y="21634"/>
                  </a:lnTo>
                  <a:lnTo>
                    <a:pt x="24075" y="21573"/>
                  </a:lnTo>
                  <a:lnTo>
                    <a:pt x="23591" y="21472"/>
                  </a:lnTo>
                  <a:lnTo>
                    <a:pt x="22662" y="21270"/>
                  </a:lnTo>
                  <a:lnTo>
                    <a:pt x="21734" y="21048"/>
                  </a:lnTo>
                  <a:lnTo>
                    <a:pt x="20503" y="20746"/>
                  </a:lnTo>
                  <a:lnTo>
                    <a:pt x="19454" y="20524"/>
                  </a:lnTo>
                  <a:lnTo>
                    <a:pt x="18404" y="20342"/>
                  </a:lnTo>
                  <a:lnTo>
                    <a:pt x="17375" y="20221"/>
                  </a:lnTo>
                  <a:lnTo>
                    <a:pt x="16366" y="20120"/>
                  </a:lnTo>
                  <a:lnTo>
                    <a:pt x="15377" y="20080"/>
                  </a:lnTo>
                  <a:lnTo>
                    <a:pt x="14409" y="20080"/>
                  </a:lnTo>
                  <a:lnTo>
                    <a:pt x="13460" y="20140"/>
                  </a:lnTo>
                  <a:lnTo>
                    <a:pt x="12532" y="20241"/>
                  </a:lnTo>
                  <a:lnTo>
                    <a:pt x="12007" y="20322"/>
                  </a:lnTo>
                  <a:lnTo>
                    <a:pt x="11503" y="20403"/>
                  </a:lnTo>
                  <a:lnTo>
                    <a:pt x="10978" y="20524"/>
                  </a:lnTo>
                  <a:lnTo>
                    <a:pt x="10474" y="20645"/>
                  </a:lnTo>
                  <a:lnTo>
                    <a:pt x="9989" y="20786"/>
                  </a:lnTo>
                  <a:lnTo>
                    <a:pt x="9505" y="20927"/>
                  </a:lnTo>
                  <a:lnTo>
                    <a:pt x="9021" y="21109"/>
                  </a:lnTo>
                  <a:lnTo>
                    <a:pt x="8556" y="21291"/>
                  </a:lnTo>
                  <a:lnTo>
                    <a:pt x="8092" y="21492"/>
                  </a:lnTo>
                  <a:lnTo>
                    <a:pt x="7648" y="21694"/>
                  </a:lnTo>
                  <a:lnTo>
                    <a:pt x="7204" y="21916"/>
                  </a:lnTo>
                  <a:lnTo>
                    <a:pt x="6781" y="22158"/>
                  </a:lnTo>
                  <a:lnTo>
                    <a:pt x="6377" y="22421"/>
                  </a:lnTo>
                  <a:lnTo>
                    <a:pt x="5973" y="22683"/>
                  </a:lnTo>
                  <a:lnTo>
                    <a:pt x="5590" y="22965"/>
                  </a:lnTo>
                  <a:lnTo>
                    <a:pt x="5207" y="23268"/>
                  </a:lnTo>
                  <a:lnTo>
                    <a:pt x="4924" y="23490"/>
                  </a:lnTo>
                  <a:lnTo>
                    <a:pt x="4641" y="23692"/>
                  </a:lnTo>
                  <a:lnTo>
                    <a:pt x="4359" y="23853"/>
                  </a:lnTo>
                  <a:lnTo>
                    <a:pt x="4076" y="23995"/>
                  </a:lnTo>
                  <a:lnTo>
                    <a:pt x="3935" y="24055"/>
                  </a:lnTo>
                  <a:lnTo>
                    <a:pt x="3814" y="24096"/>
                  </a:lnTo>
                  <a:lnTo>
                    <a:pt x="3673" y="24116"/>
                  </a:lnTo>
                  <a:lnTo>
                    <a:pt x="3411" y="24116"/>
                  </a:lnTo>
                  <a:lnTo>
                    <a:pt x="3269" y="24096"/>
                  </a:lnTo>
                  <a:lnTo>
                    <a:pt x="3148" y="24035"/>
                  </a:lnTo>
                  <a:lnTo>
                    <a:pt x="3027" y="23974"/>
                  </a:lnTo>
                  <a:lnTo>
                    <a:pt x="2886" y="23853"/>
                  </a:lnTo>
                  <a:lnTo>
                    <a:pt x="2745" y="23712"/>
                  </a:lnTo>
                  <a:lnTo>
                    <a:pt x="2644" y="23551"/>
                  </a:lnTo>
                  <a:lnTo>
                    <a:pt x="2583" y="23389"/>
                  </a:lnTo>
                  <a:lnTo>
                    <a:pt x="2523" y="23208"/>
                  </a:lnTo>
                  <a:lnTo>
                    <a:pt x="2462" y="23026"/>
                  </a:lnTo>
                  <a:lnTo>
                    <a:pt x="2422" y="22683"/>
                  </a:lnTo>
                  <a:lnTo>
                    <a:pt x="2381" y="22300"/>
                  </a:lnTo>
                  <a:lnTo>
                    <a:pt x="2341" y="21936"/>
                  </a:lnTo>
                  <a:lnTo>
                    <a:pt x="2321" y="21169"/>
                  </a:lnTo>
                  <a:lnTo>
                    <a:pt x="2341" y="20403"/>
                  </a:lnTo>
                  <a:lnTo>
                    <a:pt x="2361" y="19656"/>
                  </a:lnTo>
                  <a:lnTo>
                    <a:pt x="2402" y="18546"/>
                  </a:lnTo>
                  <a:lnTo>
                    <a:pt x="2402" y="17638"/>
                  </a:lnTo>
                  <a:lnTo>
                    <a:pt x="2361" y="16710"/>
                  </a:lnTo>
                  <a:lnTo>
                    <a:pt x="2301" y="15802"/>
                  </a:lnTo>
                  <a:lnTo>
                    <a:pt x="2200" y="14914"/>
                  </a:lnTo>
                  <a:lnTo>
                    <a:pt x="2079" y="14006"/>
                  </a:lnTo>
                  <a:lnTo>
                    <a:pt x="1917" y="13118"/>
                  </a:lnTo>
                  <a:lnTo>
                    <a:pt x="1715" y="12230"/>
                  </a:lnTo>
                  <a:lnTo>
                    <a:pt x="1493" y="11342"/>
                  </a:lnTo>
                  <a:lnTo>
                    <a:pt x="1271" y="10575"/>
                  </a:lnTo>
                  <a:lnTo>
                    <a:pt x="1029" y="9828"/>
                  </a:lnTo>
                  <a:lnTo>
                    <a:pt x="767" y="8940"/>
                  </a:lnTo>
                  <a:lnTo>
                    <a:pt x="505" y="8032"/>
                  </a:lnTo>
                  <a:lnTo>
                    <a:pt x="404" y="7588"/>
                  </a:lnTo>
                  <a:lnTo>
                    <a:pt x="303" y="7124"/>
                  </a:lnTo>
                  <a:lnTo>
                    <a:pt x="202" y="6660"/>
                  </a:lnTo>
                  <a:lnTo>
                    <a:pt x="141" y="6196"/>
                  </a:lnTo>
                  <a:lnTo>
                    <a:pt x="101" y="5853"/>
                  </a:lnTo>
                  <a:lnTo>
                    <a:pt x="81" y="5469"/>
                  </a:lnTo>
                  <a:lnTo>
                    <a:pt x="81" y="5086"/>
                  </a:lnTo>
                  <a:lnTo>
                    <a:pt x="101" y="4682"/>
                  </a:lnTo>
                  <a:lnTo>
                    <a:pt x="121" y="4279"/>
                  </a:lnTo>
                  <a:lnTo>
                    <a:pt x="162" y="3855"/>
                  </a:lnTo>
                  <a:lnTo>
                    <a:pt x="242" y="3451"/>
                  </a:lnTo>
                  <a:lnTo>
                    <a:pt x="323" y="3048"/>
                  </a:lnTo>
                  <a:lnTo>
                    <a:pt x="424" y="2664"/>
                  </a:lnTo>
                  <a:lnTo>
                    <a:pt x="565" y="2301"/>
                  </a:lnTo>
                  <a:lnTo>
                    <a:pt x="727" y="1958"/>
                  </a:lnTo>
                  <a:lnTo>
                    <a:pt x="928" y="1655"/>
                  </a:lnTo>
                  <a:lnTo>
                    <a:pt x="1130" y="1373"/>
                  </a:lnTo>
                  <a:lnTo>
                    <a:pt x="1251" y="1252"/>
                  </a:lnTo>
                  <a:lnTo>
                    <a:pt x="1393" y="1151"/>
                  </a:lnTo>
                  <a:lnTo>
                    <a:pt x="1514" y="1050"/>
                  </a:lnTo>
                  <a:lnTo>
                    <a:pt x="1655" y="949"/>
                  </a:lnTo>
                  <a:lnTo>
                    <a:pt x="1816" y="888"/>
                  </a:lnTo>
                  <a:lnTo>
                    <a:pt x="1978" y="828"/>
                  </a:lnTo>
                  <a:lnTo>
                    <a:pt x="2280" y="727"/>
                  </a:lnTo>
                  <a:lnTo>
                    <a:pt x="2603" y="666"/>
                  </a:lnTo>
                  <a:lnTo>
                    <a:pt x="2946" y="606"/>
                  </a:lnTo>
                  <a:lnTo>
                    <a:pt x="3289" y="566"/>
                  </a:lnTo>
                  <a:lnTo>
                    <a:pt x="3996" y="525"/>
                  </a:lnTo>
                  <a:lnTo>
                    <a:pt x="4702" y="505"/>
                  </a:lnTo>
                  <a:lnTo>
                    <a:pt x="5287" y="485"/>
                  </a:lnTo>
                  <a:lnTo>
                    <a:pt x="5852" y="445"/>
                  </a:lnTo>
                  <a:lnTo>
                    <a:pt x="8012" y="303"/>
                  </a:lnTo>
                  <a:lnTo>
                    <a:pt x="10009" y="182"/>
                  </a:lnTo>
                  <a:lnTo>
                    <a:pt x="11200" y="142"/>
                  </a:lnTo>
                  <a:lnTo>
                    <a:pt x="12391" y="101"/>
                  </a:lnTo>
                  <a:lnTo>
                    <a:pt x="13521" y="81"/>
                  </a:lnTo>
                  <a:lnTo>
                    <a:pt x="14651" y="81"/>
                  </a:lnTo>
                  <a:lnTo>
                    <a:pt x="15741" y="101"/>
                  </a:lnTo>
                  <a:lnTo>
                    <a:pt x="16790" y="122"/>
                  </a:lnTo>
                  <a:lnTo>
                    <a:pt x="17839" y="182"/>
                  </a:lnTo>
                  <a:lnTo>
                    <a:pt x="18868" y="243"/>
                  </a:lnTo>
                  <a:lnTo>
                    <a:pt x="19857" y="323"/>
                  </a:lnTo>
                  <a:lnTo>
                    <a:pt x="20826" y="404"/>
                  </a:lnTo>
                  <a:lnTo>
                    <a:pt x="21795" y="525"/>
                  </a:lnTo>
                  <a:lnTo>
                    <a:pt x="22723" y="666"/>
                  </a:lnTo>
                  <a:lnTo>
                    <a:pt x="23651" y="808"/>
                  </a:lnTo>
                  <a:lnTo>
                    <a:pt x="24559" y="969"/>
                  </a:lnTo>
                  <a:lnTo>
                    <a:pt x="25447" y="1151"/>
                  </a:lnTo>
                  <a:lnTo>
                    <a:pt x="26335" y="1353"/>
                  </a:lnTo>
                  <a:lnTo>
                    <a:pt x="27082" y="1534"/>
                  </a:lnTo>
                  <a:lnTo>
                    <a:pt x="27828" y="1756"/>
                  </a:lnTo>
                  <a:lnTo>
                    <a:pt x="28575" y="2019"/>
                  </a:lnTo>
                  <a:lnTo>
                    <a:pt x="28958" y="2160"/>
                  </a:lnTo>
                  <a:lnTo>
                    <a:pt x="29322" y="2321"/>
                  </a:lnTo>
                  <a:lnTo>
                    <a:pt x="29665" y="2503"/>
                  </a:lnTo>
                  <a:lnTo>
                    <a:pt x="30028" y="2684"/>
                  </a:lnTo>
                  <a:lnTo>
                    <a:pt x="30371" y="2886"/>
                  </a:lnTo>
                  <a:lnTo>
                    <a:pt x="30694" y="3108"/>
                  </a:lnTo>
                  <a:lnTo>
                    <a:pt x="30997" y="3350"/>
                  </a:lnTo>
                  <a:lnTo>
                    <a:pt x="31299" y="3613"/>
                  </a:lnTo>
                  <a:lnTo>
                    <a:pt x="31582" y="3895"/>
                  </a:lnTo>
                  <a:lnTo>
                    <a:pt x="31844" y="4198"/>
                  </a:lnTo>
                  <a:lnTo>
                    <a:pt x="32086" y="4521"/>
                  </a:lnTo>
                  <a:lnTo>
                    <a:pt x="32288" y="4844"/>
                  </a:lnTo>
                  <a:lnTo>
                    <a:pt x="32470" y="5167"/>
                  </a:lnTo>
                  <a:lnTo>
                    <a:pt x="32631" y="5490"/>
                  </a:lnTo>
                  <a:lnTo>
                    <a:pt x="32772" y="5833"/>
                  </a:lnTo>
                  <a:lnTo>
                    <a:pt x="32894" y="6176"/>
                  </a:lnTo>
                  <a:lnTo>
                    <a:pt x="33015" y="6519"/>
                  </a:lnTo>
                  <a:lnTo>
                    <a:pt x="33095" y="6862"/>
                  </a:lnTo>
                  <a:lnTo>
                    <a:pt x="33156" y="7205"/>
                  </a:lnTo>
                  <a:lnTo>
                    <a:pt x="33216" y="7548"/>
                  </a:lnTo>
                  <a:lnTo>
                    <a:pt x="33277" y="8214"/>
                  </a:lnTo>
                  <a:lnTo>
                    <a:pt x="33317" y="8860"/>
                  </a:lnTo>
                  <a:lnTo>
                    <a:pt x="33297" y="9445"/>
                  </a:lnTo>
                  <a:lnTo>
                    <a:pt x="33277" y="9949"/>
                  </a:lnTo>
                  <a:lnTo>
                    <a:pt x="33216" y="10454"/>
                  </a:lnTo>
                  <a:lnTo>
                    <a:pt x="33156" y="10938"/>
                  </a:lnTo>
                  <a:lnTo>
                    <a:pt x="33095" y="11443"/>
                  </a:lnTo>
                  <a:lnTo>
                    <a:pt x="32914" y="12431"/>
                  </a:lnTo>
                  <a:lnTo>
                    <a:pt x="32732" y="13420"/>
                  </a:lnTo>
                  <a:lnTo>
                    <a:pt x="32450" y="14954"/>
                  </a:lnTo>
                  <a:lnTo>
                    <a:pt x="32288" y="15923"/>
                  </a:lnTo>
                  <a:lnTo>
                    <a:pt x="32167" y="16710"/>
                  </a:lnTo>
                  <a:lnTo>
                    <a:pt x="32026" y="17497"/>
                  </a:lnTo>
                  <a:lnTo>
                    <a:pt x="31844" y="18284"/>
                  </a:lnTo>
                  <a:lnTo>
                    <a:pt x="31743" y="18667"/>
                  </a:lnTo>
                  <a:lnTo>
                    <a:pt x="31622" y="19051"/>
                  </a:lnTo>
                  <a:lnTo>
                    <a:pt x="31481" y="19454"/>
                  </a:lnTo>
                  <a:lnTo>
                    <a:pt x="31319" y="19898"/>
                  </a:lnTo>
                  <a:lnTo>
                    <a:pt x="31098" y="20342"/>
                  </a:lnTo>
                  <a:lnTo>
                    <a:pt x="30835" y="20806"/>
                  </a:lnTo>
                  <a:lnTo>
                    <a:pt x="30553" y="21250"/>
                  </a:lnTo>
                  <a:lnTo>
                    <a:pt x="30371" y="21472"/>
                  </a:lnTo>
                  <a:lnTo>
                    <a:pt x="30210" y="21674"/>
                  </a:lnTo>
                  <a:lnTo>
                    <a:pt x="30008" y="21876"/>
                  </a:lnTo>
                  <a:lnTo>
                    <a:pt x="29806" y="22078"/>
                  </a:lnTo>
                  <a:lnTo>
                    <a:pt x="29584" y="22259"/>
                  </a:lnTo>
                  <a:lnTo>
                    <a:pt x="29362" y="22441"/>
                  </a:lnTo>
                  <a:lnTo>
                    <a:pt x="29402" y="22501"/>
                  </a:lnTo>
                  <a:lnTo>
                    <a:pt x="29766" y="22219"/>
                  </a:lnTo>
                  <a:lnTo>
                    <a:pt x="30129" y="21876"/>
                  </a:lnTo>
                  <a:lnTo>
                    <a:pt x="30452" y="21513"/>
                  </a:lnTo>
                  <a:lnTo>
                    <a:pt x="30754" y="21089"/>
                  </a:lnTo>
                  <a:lnTo>
                    <a:pt x="31037" y="20645"/>
                  </a:lnTo>
                  <a:lnTo>
                    <a:pt x="31279" y="20160"/>
                  </a:lnTo>
                  <a:lnTo>
                    <a:pt x="31501" y="19636"/>
                  </a:lnTo>
                  <a:lnTo>
                    <a:pt x="31703" y="19071"/>
                  </a:lnTo>
                  <a:lnTo>
                    <a:pt x="31824" y="18687"/>
                  </a:lnTo>
                  <a:lnTo>
                    <a:pt x="31925" y="18304"/>
                  </a:lnTo>
                  <a:lnTo>
                    <a:pt x="32086" y="17517"/>
                  </a:lnTo>
                  <a:lnTo>
                    <a:pt x="32248" y="16730"/>
                  </a:lnTo>
                  <a:lnTo>
                    <a:pt x="32369" y="15943"/>
                  </a:lnTo>
                  <a:lnTo>
                    <a:pt x="32530" y="14954"/>
                  </a:lnTo>
                  <a:lnTo>
                    <a:pt x="32813" y="13440"/>
                  </a:lnTo>
                  <a:lnTo>
                    <a:pt x="32994" y="12452"/>
                  </a:lnTo>
                  <a:lnTo>
                    <a:pt x="33176" y="11463"/>
                  </a:lnTo>
                  <a:lnTo>
                    <a:pt x="33237" y="10958"/>
                  </a:lnTo>
                  <a:lnTo>
                    <a:pt x="33297" y="10454"/>
                  </a:lnTo>
                  <a:lnTo>
                    <a:pt x="33358" y="9949"/>
                  </a:lnTo>
                  <a:lnTo>
                    <a:pt x="33378" y="9445"/>
                  </a:lnTo>
                  <a:lnTo>
                    <a:pt x="33398" y="8860"/>
                  </a:lnTo>
                  <a:lnTo>
                    <a:pt x="33358" y="8214"/>
                  </a:lnTo>
                  <a:lnTo>
                    <a:pt x="33337" y="7871"/>
                  </a:lnTo>
                  <a:lnTo>
                    <a:pt x="33297" y="7548"/>
                  </a:lnTo>
                  <a:lnTo>
                    <a:pt x="33237" y="7205"/>
                  </a:lnTo>
                  <a:lnTo>
                    <a:pt x="33176" y="6842"/>
                  </a:lnTo>
                  <a:lnTo>
                    <a:pt x="33075" y="6499"/>
                  </a:lnTo>
                  <a:lnTo>
                    <a:pt x="32974" y="6155"/>
                  </a:lnTo>
                  <a:lnTo>
                    <a:pt x="32853" y="5812"/>
                  </a:lnTo>
                  <a:lnTo>
                    <a:pt x="32712" y="5469"/>
                  </a:lnTo>
                  <a:lnTo>
                    <a:pt x="32550" y="5126"/>
                  </a:lnTo>
                  <a:lnTo>
                    <a:pt x="32369" y="4783"/>
                  </a:lnTo>
                  <a:lnTo>
                    <a:pt x="32147" y="4460"/>
                  </a:lnTo>
                  <a:lnTo>
                    <a:pt x="31925" y="4158"/>
                  </a:lnTo>
                  <a:lnTo>
                    <a:pt x="31642" y="3855"/>
                  </a:lnTo>
                  <a:lnTo>
                    <a:pt x="31360" y="3552"/>
                  </a:lnTo>
                  <a:lnTo>
                    <a:pt x="31057" y="3290"/>
                  </a:lnTo>
                  <a:lnTo>
                    <a:pt x="30734" y="3048"/>
                  </a:lnTo>
                  <a:lnTo>
                    <a:pt x="30411" y="2826"/>
                  </a:lnTo>
                  <a:lnTo>
                    <a:pt x="30068" y="2624"/>
                  </a:lnTo>
                  <a:lnTo>
                    <a:pt x="29725" y="2422"/>
                  </a:lnTo>
                  <a:lnTo>
                    <a:pt x="29362" y="2241"/>
                  </a:lnTo>
                  <a:lnTo>
                    <a:pt x="28979" y="2079"/>
                  </a:lnTo>
                  <a:lnTo>
                    <a:pt x="28615" y="1938"/>
                  </a:lnTo>
                  <a:lnTo>
                    <a:pt x="27849" y="1675"/>
                  </a:lnTo>
                  <a:lnTo>
                    <a:pt x="27102" y="1454"/>
                  </a:lnTo>
                  <a:lnTo>
                    <a:pt x="26355" y="1272"/>
                  </a:lnTo>
                  <a:lnTo>
                    <a:pt x="25467" y="1070"/>
                  </a:lnTo>
                  <a:lnTo>
                    <a:pt x="24579" y="888"/>
                  </a:lnTo>
                  <a:lnTo>
                    <a:pt x="23671" y="727"/>
                  </a:lnTo>
                  <a:lnTo>
                    <a:pt x="22743" y="586"/>
                  </a:lnTo>
                  <a:lnTo>
                    <a:pt x="21795" y="445"/>
                  </a:lnTo>
                  <a:lnTo>
                    <a:pt x="20846" y="344"/>
                  </a:lnTo>
                  <a:lnTo>
                    <a:pt x="19857" y="243"/>
                  </a:lnTo>
                  <a:lnTo>
                    <a:pt x="18868" y="162"/>
                  </a:lnTo>
                  <a:lnTo>
                    <a:pt x="17839" y="101"/>
                  </a:lnTo>
                  <a:lnTo>
                    <a:pt x="16810" y="41"/>
                  </a:lnTo>
                  <a:lnTo>
                    <a:pt x="15741" y="21"/>
                  </a:lnTo>
                  <a:lnTo>
                    <a:pt x="14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flipH="1">
              <a:off x="-3224708" y="-4984335"/>
              <a:ext cx="1754433" cy="1582965"/>
            </a:xfrm>
            <a:custGeom>
              <a:rect b="b" l="l" r="r" t="t"/>
              <a:pathLst>
                <a:path extrusionOk="0" h="28314" w="31381">
                  <a:moveTo>
                    <a:pt x="3310" y="0"/>
                  </a:moveTo>
                  <a:lnTo>
                    <a:pt x="1938" y="121"/>
                  </a:lnTo>
                  <a:lnTo>
                    <a:pt x="1554" y="162"/>
                  </a:lnTo>
                  <a:lnTo>
                    <a:pt x="1231" y="222"/>
                  </a:lnTo>
                  <a:lnTo>
                    <a:pt x="989" y="303"/>
                  </a:lnTo>
                  <a:lnTo>
                    <a:pt x="868" y="343"/>
                  </a:lnTo>
                  <a:lnTo>
                    <a:pt x="787" y="404"/>
                  </a:lnTo>
                  <a:lnTo>
                    <a:pt x="687" y="485"/>
                  </a:lnTo>
                  <a:lnTo>
                    <a:pt x="626" y="565"/>
                  </a:lnTo>
                  <a:lnTo>
                    <a:pt x="545" y="666"/>
                  </a:lnTo>
                  <a:lnTo>
                    <a:pt x="485" y="787"/>
                  </a:lnTo>
                  <a:lnTo>
                    <a:pt x="384" y="1070"/>
                  </a:lnTo>
                  <a:lnTo>
                    <a:pt x="283" y="1453"/>
                  </a:lnTo>
                  <a:lnTo>
                    <a:pt x="162" y="2180"/>
                  </a:lnTo>
                  <a:lnTo>
                    <a:pt x="61" y="2926"/>
                  </a:lnTo>
                  <a:lnTo>
                    <a:pt x="21" y="3693"/>
                  </a:lnTo>
                  <a:lnTo>
                    <a:pt x="0" y="4501"/>
                  </a:lnTo>
                  <a:lnTo>
                    <a:pt x="21" y="5247"/>
                  </a:lnTo>
                  <a:lnTo>
                    <a:pt x="61" y="5974"/>
                  </a:lnTo>
                  <a:lnTo>
                    <a:pt x="122" y="6700"/>
                  </a:lnTo>
                  <a:lnTo>
                    <a:pt x="202" y="7447"/>
                  </a:lnTo>
                  <a:lnTo>
                    <a:pt x="303" y="8193"/>
                  </a:lnTo>
                  <a:lnTo>
                    <a:pt x="424" y="8940"/>
                  </a:lnTo>
                  <a:lnTo>
                    <a:pt x="666" y="10514"/>
                  </a:lnTo>
                  <a:lnTo>
                    <a:pt x="909" y="11826"/>
                  </a:lnTo>
                  <a:lnTo>
                    <a:pt x="1534" y="15559"/>
                  </a:lnTo>
                  <a:lnTo>
                    <a:pt x="1837" y="17436"/>
                  </a:lnTo>
                  <a:lnTo>
                    <a:pt x="2099" y="19333"/>
                  </a:lnTo>
                  <a:lnTo>
                    <a:pt x="2341" y="21230"/>
                  </a:lnTo>
                  <a:lnTo>
                    <a:pt x="2442" y="22198"/>
                  </a:lnTo>
                  <a:lnTo>
                    <a:pt x="2543" y="23147"/>
                  </a:lnTo>
                  <a:lnTo>
                    <a:pt x="2604" y="24095"/>
                  </a:lnTo>
                  <a:lnTo>
                    <a:pt x="2684" y="25044"/>
                  </a:lnTo>
                  <a:lnTo>
                    <a:pt x="2725" y="26013"/>
                  </a:lnTo>
                  <a:lnTo>
                    <a:pt x="2745" y="26961"/>
                  </a:lnTo>
                  <a:lnTo>
                    <a:pt x="2765" y="27143"/>
                  </a:lnTo>
                  <a:lnTo>
                    <a:pt x="2785" y="27304"/>
                  </a:lnTo>
                  <a:lnTo>
                    <a:pt x="2826" y="27486"/>
                  </a:lnTo>
                  <a:lnTo>
                    <a:pt x="2866" y="27667"/>
                  </a:lnTo>
                  <a:lnTo>
                    <a:pt x="2927" y="27829"/>
                  </a:lnTo>
                  <a:lnTo>
                    <a:pt x="3007" y="27970"/>
                  </a:lnTo>
                  <a:lnTo>
                    <a:pt x="3108" y="28091"/>
                  </a:lnTo>
                  <a:lnTo>
                    <a:pt x="3209" y="28192"/>
                  </a:lnTo>
                  <a:lnTo>
                    <a:pt x="3290" y="28253"/>
                  </a:lnTo>
                  <a:lnTo>
                    <a:pt x="3371" y="28273"/>
                  </a:lnTo>
                  <a:lnTo>
                    <a:pt x="3451" y="28313"/>
                  </a:lnTo>
                  <a:lnTo>
                    <a:pt x="3532" y="28313"/>
                  </a:lnTo>
                  <a:lnTo>
                    <a:pt x="3673" y="28293"/>
                  </a:lnTo>
                  <a:lnTo>
                    <a:pt x="3754" y="28273"/>
                  </a:lnTo>
                  <a:lnTo>
                    <a:pt x="3835" y="28232"/>
                  </a:lnTo>
                  <a:lnTo>
                    <a:pt x="3956" y="28131"/>
                  </a:lnTo>
                  <a:lnTo>
                    <a:pt x="4077" y="28031"/>
                  </a:lnTo>
                  <a:lnTo>
                    <a:pt x="4178" y="27909"/>
                  </a:lnTo>
                  <a:lnTo>
                    <a:pt x="4380" y="27667"/>
                  </a:lnTo>
                  <a:lnTo>
                    <a:pt x="5126" y="26820"/>
                  </a:lnTo>
                  <a:lnTo>
                    <a:pt x="5510" y="26396"/>
                  </a:lnTo>
                  <a:lnTo>
                    <a:pt x="5893" y="25992"/>
                  </a:lnTo>
                  <a:lnTo>
                    <a:pt x="6297" y="25589"/>
                  </a:lnTo>
                  <a:lnTo>
                    <a:pt x="6700" y="25205"/>
                  </a:lnTo>
                  <a:lnTo>
                    <a:pt x="7124" y="24842"/>
                  </a:lnTo>
                  <a:lnTo>
                    <a:pt x="7588" y="24499"/>
                  </a:lnTo>
                  <a:lnTo>
                    <a:pt x="8012" y="24196"/>
                  </a:lnTo>
                  <a:lnTo>
                    <a:pt x="8476" y="23914"/>
                  </a:lnTo>
                  <a:lnTo>
                    <a:pt x="8940" y="23651"/>
                  </a:lnTo>
                  <a:lnTo>
                    <a:pt x="9445" y="23409"/>
                  </a:lnTo>
                  <a:lnTo>
                    <a:pt x="9949" y="23187"/>
                  </a:lnTo>
                  <a:lnTo>
                    <a:pt x="10474" y="22985"/>
                  </a:lnTo>
                  <a:lnTo>
                    <a:pt x="11039" y="22804"/>
                  </a:lnTo>
                  <a:lnTo>
                    <a:pt x="11604" y="22642"/>
                  </a:lnTo>
                  <a:lnTo>
                    <a:pt x="12209" y="22501"/>
                  </a:lnTo>
                  <a:lnTo>
                    <a:pt x="12815" y="22380"/>
                  </a:lnTo>
                  <a:lnTo>
                    <a:pt x="13440" y="22279"/>
                  </a:lnTo>
                  <a:lnTo>
                    <a:pt x="14086" y="22219"/>
                  </a:lnTo>
                  <a:lnTo>
                    <a:pt x="14752" y="22158"/>
                  </a:lnTo>
                  <a:lnTo>
                    <a:pt x="15438" y="22118"/>
                  </a:lnTo>
                  <a:lnTo>
                    <a:pt x="16144" y="22098"/>
                  </a:lnTo>
                  <a:lnTo>
                    <a:pt x="16871" y="22098"/>
                  </a:lnTo>
                  <a:lnTo>
                    <a:pt x="18082" y="22138"/>
                  </a:lnTo>
                  <a:lnTo>
                    <a:pt x="19293" y="22219"/>
                  </a:lnTo>
                  <a:lnTo>
                    <a:pt x="20503" y="22320"/>
                  </a:lnTo>
                  <a:lnTo>
                    <a:pt x="21694" y="22441"/>
                  </a:lnTo>
                  <a:lnTo>
                    <a:pt x="22905" y="22562"/>
                  </a:lnTo>
                  <a:lnTo>
                    <a:pt x="24156" y="22663"/>
                  </a:lnTo>
                  <a:lnTo>
                    <a:pt x="25387" y="22743"/>
                  </a:lnTo>
                  <a:lnTo>
                    <a:pt x="26638" y="22784"/>
                  </a:lnTo>
                  <a:lnTo>
                    <a:pt x="27788" y="22784"/>
                  </a:lnTo>
                  <a:lnTo>
                    <a:pt x="28414" y="22723"/>
                  </a:lnTo>
                  <a:lnTo>
                    <a:pt x="29019" y="22642"/>
                  </a:lnTo>
                  <a:lnTo>
                    <a:pt x="29342" y="22582"/>
                  </a:lnTo>
                  <a:lnTo>
                    <a:pt x="29645" y="22501"/>
                  </a:lnTo>
                  <a:lnTo>
                    <a:pt x="29948" y="22420"/>
                  </a:lnTo>
                  <a:lnTo>
                    <a:pt x="30250" y="22320"/>
                  </a:lnTo>
                  <a:lnTo>
                    <a:pt x="30533" y="22198"/>
                  </a:lnTo>
                  <a:lnTo>
                    <a:pt x="30836" y="22057"/>
                  </a:lnTo>
                  <a:lnTo>
                    <a:pt x="31118" y="21896"/>
                  </a:lnTo>
                  <a:lnTo>
                    <a:pt x="31380" y="21734"/>
                  </a:lnTo>
                  <a:lnTo>
                    <a:pt x="31340" y="21674"/>
                  </a:lnTo>
                  <a:lnTo>
                    <a:pt x="31037" y="21855"/>
                  </a:lnTo>
                  <a:lnTo>
                    <a:pt x="30674" y="22057"/>
                  </a:lnTo>
                  <a:lnTo>
                    <a:pt x="30250" y="22239"/>
                  </a:lnTo>
                  <a:lnTo>
                    <a:pt x="30008" y="22320"/>
                  </a:lnTo>
                  <a:lnTo>
                    <a:pt x="29746" y="22400"/>
                  </a:lnTo>
                  <a:lnTo>
                    <a:pt x="29463" y="22461"/>
                  </a:lnTo>
                  <a:lnTo>
                    <a:pt x="29140" y="22542"/>
                  </a:lnTo>
                  <a:lnTo>
                    <a:pt x="28797" y="22582"/>
                  </a:lnTo>
                  <a:lnTo>
                    <a:pt x="28434" y="22642"/>
                  </a:lnTo>
                  <a:lnTo>
                    <a:pt x="28031" y="22683"/>
                  </a:lnTo>
                  <a:lnTo>
                    <a:pt x="27607" y="22703"/>
                  </a:lnTo>
                  <a:lnTo>
                    <a:pt x="26638" y="22703"/>
                  </a:lnTo>
                  <a:lnTo>
                    <a:pt x="25387" y="22663"/>
                  </a:lnTo>
                  <a:lnTo>
                    <a:pt x="24156" y="22582"/>
                  </a:lnTo>
                  <a:lnTo>
                    <a:pt x="22925" y="22481"/>
                  </a:lnTo>
                  <a:lnTo>
                    <a:pt x="21694" y="22360"/>
                  </a:lnTo>
                  <a:lnTo>
                    <a:pt x="20503" y="22259"/>
                  </a:lnTo>
                  <a:lnTo>
                    <a:pt x="19293" y="22138"/>
                  </a:lnTo>
                  <a:lnTo>
                    <a:pt x="18082" y="22057"/>
                  </a:lnTo>
                  <a:lnTo>
                    <a:pt x="16871" y="22017"/>
                  </a:lnTo>
                  <a:lnTo>
                    <a:pt x="16144" y="22017"/>
                  </a:lnTo>
                  <a:lnTo>
                    <a:pt x="15438" y="22037"/>
                  </a:lnTo>
                  <a:lnTo>
                    <a:pt x="14752" y="22077"/>
                  </a:lnTo>
                  <a:lnTo>
                    <a:pt x="14086" y="22138"/>
                  </a:lnTo>
                  <a:lnTo>
                    <a:pt x="13420" y="22219"/>
                  </a:lnTo>
                  <a:lnTo>
                    <a:pt x="12795" y="22299"/>
                  </a:lnTo>
                  <a:lnTo>
                    <a:pt x="12189" y="22420"/>
                  </a:lnTo>
                  <a:lnTo>
                    <a:pt x="11584" y="22562"/>
                  </a:lnTo>
                  <a:lnTo>
                    <a:pt x="11019" y="22723"/>
                  </a:lnTo>
                  <a:lnTo>
                    <a:pt x="10454" y="22905"/>
                  </a:lnTo>
                  <a:lnTo>
                    <a:pt x="9909" y="23107"/>
                  </a:lnTo>
                  <a:lnTo>
                    <a:pt x="9404" y="23329"/>
                  </a:lnTo>
                  <a:lnTo>
                    <a:pt x="8900" y="23571"/>
                  </a:lnTo>
                  <a:lnTo>
                    <a:pt x="8416" y="23833"/>
                  </a:lnTo>
                  <a:lnTo>
                    <a:pt x="7972" y="24116"/>
                  </a:lnTo>
                  <a:lnTo>
                    <a:pt x="7528" y="24418"/>
                  </a:lnTo>
                  <a:lnTo>
                    <a:pt x="7084" y="24782"/>
                  </a:lnTo>
                  <a:lnTo>
                    <a:pt x="6660" y="25145"/>
                  </a:lnTo>
                  <a:lnTo>
                    <a:pt x="6236" y="25528"/>
                  </a:lnTo>
                  <a:lnTo>
                    <a:pt x="5832" y="25932"/>
                  </a:lnTo>
                  <a:lnTo>
                    <a:pt x="5449" y="26356"/>
                  </a:lnTo>
                  <a:lnTo>
                    <a:pt x="5066" y="26759"/>
                  </a:lnTo>
                  <a:lnTo>
                    <a:pt x="4319" y="27607"/>
                  </a:lnTo>
                  <a:lnTo>
                    <a:pt x="4117" y="27869"/>
                  </a:lnTo>
                  <a:lnTo>
                    <a:pt x="3996" y="27990"/>
                  </a:lnTo>
                  <a:lnTo>
                    <a:pt x="3895" y="28091"/>
                  </a:lnTo>
                  <a:lnTo>
                    <a:pt x="3774" y="28172"/>
                  </a:lnTo>
                  <a:lnTo>
                    <a:pt x="3653" y="28212"/>
                  </a:lnTo>
                  <a:lnTo>
                    <a:pt x="3552" y="28232"/>
                  </a:lnTo>
                  <a:lnTo>
                    <a:pt x="3451" y="28212"/>
                  </a:lnTo>
                  <a:lnTo>
                    <a:pt x="3350" y="28192"/>
                  </a:lnTo>
                  <a:lnTo>
                    <a:pt x="3270" y="28131"/>
                  </a:lnTo>
                  <a:lnTo>
                    <a:pt x="3169" y="28031"/>
                  </a:lnTo>
                  <a:lnTo>
                    <a:pt x="3068" y="27909"/>
                  </a:lnTo>
                  <a:lnTo>
                    <a:pt x="3007" y="27768"/>
                  </a:lnTo>
                  <a:lnTo>
                    <a:pt x="2947" y="27627"/>
                  </a:lnTo>
                  <a:lnTo>
                    <a:pt x="2906" y="27465"/>
                  </a:lnTo>
                  <a:lnTo>
                    <a:pt x="2866" y="27284"/>
                  </a:lnTo>
                  <a:lnTo>
                    <a:pt x="2826" y="26961"/>
                  </a:lnTo>
                  <a:lnTo>
                    <a:pt x="2805" y="26013"/>
                  </a:lnTo>
                  <a:lnTo>
                    <a:pt x="2765" y="25044"/>
                  </a:lnTo>
                  <a:lnTo>
                    <a:pt x="2684" y="24095"/>
                  </a:lnTo>
                  <a:lnTo>
                    <a:pt x="2624" y="23147"/>
                  </a:lnTo>
                  <a:lnTo>
                    <a:pt x="2523" y="22178"/>
                  </a:lnTo>
                  <a:lnTo>
                    <a:pt x="2422" y="21230"/>
                  </a:lnTo>
                  <a:lnTo>
                    <a:pt x="2180" y="19333"/>
                  </a:lnTo>
                  <a:lnTo>
                    <a:pt x="1918" y="17436"/>
                  </a:lnTo>
                  <a:lnTo>
                    <a:pt x="1615" y="15539"/>
                  </a:lnTo>
                  <a:lnTo>
                    <a:pt x="989" y="11806"/>
                  </a:lnTo>
                  <a:lnTo>
                    <a:pt x="747" y="10494"/>
                  </a:lnTo>
                  <a:lnTo>
                    <a:pt x="505" y="8940"/>
                  </a:lnTo>
                  <a:lnTo>
                    <a:pt x="384" y="8173"/>
                  </a:lnTo>
                  <a:lnTo>
                    <a:pt x="283" y="7447"/>
                  </a:lnTo>
                  <a:lnTo>
                    <a:pt x="202" y="6700"/>
                  </a:lnTo>
                  <a:lnTo>
                    <a:pt x="142" y="5974"/>
                  </a:lnTo>
                  <a:lnTo>
                    <a:pt x="101" y="5247"/>
                  </a:lnTo>
                  <a:lnTo>
                    <a:pt x="81" y="4501"/>
                  </a:lnTo>
                  <a:lnTo>
                    <a:pt x="101" y="3693"/>
                  </a:lnTo>
                  <a:lnTo>
                    <a:pt x="142" y="2926"/>
                  </a:lnTo>
                  <a:lnTo>
                    <a:pt x="243" y="2180"/>
                  </a:lnTo>
                  <a:lnTo>
                    <a:pt x="364" y="1474"/>
                  </a:lnTo>
                  <a:lnTo>
                    <a:pt x="444" y="1110"/>
                  </a:lnTo>
                  <a:lnTo>
                    <a:pt x="545" y="828"/>
                  </a:lnTo>
                  <a:lnTo>
                    <a:pt x="606" y="707"/>
                  </a:lnTo>
                  <a:lnTo>
                    <a:pt x="666" y="626"/>
                  </a:lnTo>
                  <a:lnTo>
                    <a:pt x="747" y="545"/>
                  </a:lnTo>
                  <a:lnTo>
                    <a:pt x="828" y="465"/>
                  </a:lnTo>
                  <a:lnTo>
                    <a:pt x="909" y="404"/>
                  </a:lnTo>
                  <a:lnTo>
                    <a:pt x="1009" y="364"/>
                  </a:lnTo>
                  <a:lnTo>
                    <a:pt x="1252" y="303"/>
                  </a:lnTo>
                  <a:lnTo>
                    <a:pt x="1574" y="243"/>
                  </a:lnTo>
                  <a:lnTo>
                    <a:pt x="1958" y="202"/>
                  </a:lnTo>
                  <a:lnTo>
                    <a:pt x="3310" y="81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 flipH="1">
              <a:off x="-3298053" y="-5040745"/>
              <a:ext cx="1571672" cy="1149682"/>
            </a:xfrm>
            <a:custGeom>
              <a:rect b="b" l="l" r="r" t="t"/>
              <a:pathLst>
                <a:path extrusionOk="0" h="20564" w="28112">
                  <a:moveTo>
                    <a:pt x="7083" y="81"/>
                  </a:moveTo>
                  <a:lnTo>
                    <a:pt x="8436" y="142"/>
                  </a:lnTo>
                  <a:lnTo>
                    <a:pt x="9767" y="202"/>
                  </a:lnTo>
                  <a:lnTo>
                    <a:pt x="12956" y="384"/>
                  </a:lnTo>
                  <a:lnTo>
                    <a:pt x="14550" y="485"/>
                  </a:lnTo>
                  <a:lnTo>
                    <a:pt x="16165" y="586"/>
                  </a:lnTo>
                  <a:lnTo>
                    <a:pt x="17779" y="727"/>
                  </a:lnTo>
                  <a:lnTo>
                    <a:pt x="19393" y="868"/>
                  </a:lnTo>
                  <a:lnTo>
                    <a:pt x="21008" y="1030"/>
                  </a:lnTo>
                  <a:lnTo>
                    <a:pt x="22602" y="1211"/>
                  </a:lnTo>
                  <a:lnTo>
                    <a:pt x="23248" y="1312"/>
                  </a:lnTo>
                  <a:lnTo>
                    <a:pt x="23873" y="1433"/>
                  </a:lnTo>
                  <a:lnTo>
                    <a:pt x="24499" y="1574"/>
                  </a:lnTo>
                  <a:lnTo>
                    <a:pt x="24781" y="1675"/>
                  </a:lnTo>
                  <a:lnTo>
                    <a:pt x="25084" y="1776"/>
                  </a:lnTo>
                  <a:lnTo>
                    <a:pt x="25346" y="1877"/>
                  </a:lnTo>
                  <a:lnTo>
                    <a:pt x="25629" y="2018"/>
                  </a:lnTo>
                  <a:lnTo>
                    <a:pt x="25871" y="2160"/>
                  </a:lnTo>
                  <a:lnTo>
                    <a:pt x="26113" y="2301"/>
                  </a:lnTo>
                  <a:lnTo>
                    <a:pt x="26355" y="2483"/>
                  </a:lnTo>
                  <a:lnTo>
                    <a:pt x="26557" y="2684"/>
                  </a:lnTo>
                  <a:lnTo>
                    <a:pt x="26759" y="2886"/>
                  </a:lnTo>
                  <a:lnTo>
                    <a:pt x="26941" y="3128"/>
                  </a:lnTo>
                  <a:lnTo>
                    <a:pt x="27082" y="3370"/>
                  </a:lnTo>
                  <a:lnTo>
                    <a:pt x="27203" y="3613"/>
                  </a:lnTo>
                  <a:lnTo>
                    <a:pt x="27304" y="3855"/>
                  </a:lnTo>
                  <a:lnTo>
                    <a:pt x="27405" y="4137"/>
                  </a:lnTo>
                  <a:lnTo>
                    <a:pt x="27486" y="4400"/>
                  </a:lnTo>
                  <a:lnTo>
                    <a:pt x="27546" y="4662"/>
                  </a:lnTo>
                  <a:lnTo>
                    <a:pt x="27667" y="5207"/>
                  </a:lnTo>
                  <a:lnTo>
                    <a:pt x="27748" y="5772"/>
                  </a:lnTo>
                  <a:lnTo>
                    <a:pt x="27829" y="6337"/>
                  </a:lnTo>
                  <a:lnTo>
                    <a:pt x="27909" y="6922"/>
                  </a:lnTo>
                  <a:lnTo>
                    <a:pt x="27950" y="7487"/>
                  </a:lnTo>
                  <a:lnTo>
                    <a:pt x="27990" y="8072"/>
                  </a:lnTo>
                  <a:lnTo>
                    <a:pt x="28030" y="8678"/>
                  </a:lnTo>
                  <a:lnTo>
                    <a:pt x="28030" y="9283"/>
                  </a:lnTo>
                  <a:lnTo>
                    <a:pt x="28030" y="9889"/>
                  </a:lnTo>
                  <a:lnTo>
                    <a:pt x="28010" y="10494"/>
                  </a:lnTo>
                  <a:lnTo>
                    <a:pt x="27990" y="11120"/>
                  </a:lnTo>
                  <a:lnTo>
                    <a:pt x="27950" y="11765"/>
                  </a:lnTo>
                  <a:lnTo>
                    <a:pt x="27889" y="12411"/>
                  </a:lnTo>
                  <a:lnTo>
                    <a:pt x="27829" y="13057"/>
                  </a:lnTo>
                  <a:lnTo>
                    <a:pt x="27748" y="13723"/>
                  </a:lnTo>
                  <a:lnTo>
                    <a:pt x="27526" y="15075"/>
                  </a:lnTo>
                  <a:lnTo>
                    <a:pt x="27405" y="15700"/>
                  </a:lnTo>
                  <a:lnTo>
                    <a:pt x="27344" y="16003"/>
                  </a:lnTo>
                  <a:lnTo>
                    <a:pt x="27264" y="16306"/>
                  </a:lnTo>
                  <a:lnTo>
                    <a:pt x="27142" y="16609"/>
                  </a:lnTo>
                  <a:lnTo>
                    <a:pt x="27021" y="16891"/>
                  </a:lnTo>
                  <a:lnTo>
                    <a:pt x="26880" y="17174"/>
                  </a:lnTo>
                  <a:lnTo>
                    <a:pt x="26698" y="17436"/>
                  </a:lnTo>
                  <a:lnTo>
                    <a:pt x="26577" y="17597"/>
                  </a:lnTo>
                  <a:lnTo>
                    <a:pt x="26436" y="17739"/>
                  </a:lnTo>
                  <a:lnTo>
                    <a:pt x="26275" y="17900"/>
                  </a:lnTo>
                  <a:lnTo>
                    <a:pt x="26113" y="18021"/>
                  </a:lnTo>
                  <a:lnTo>
                    <a:pt x="25932" y="18162"/>
                  </a:lnTo>
                  <a:lnTo>
                    <a:pt x="25750" y="18284"/>
                  </a:lnTo>
                  <a:lnTo>
                    <a:pt x="25548" y="18384"/>
                  </a:lnTo>
                  <a:lnTo>
                    <a:pt x="25326" y="18485"/>
                  </a:lnTo>
                  <a:lnTo>
                    <a:pt x="25104" y="18586"/>
                  </a:lnTo>
                  <a:lnTo>
                    <a:pt x="24862" y="18667"/>
                  </a:lnTo>
                  <a:lnTo>
                    <a:pt x="24337" y="18828"/>
                  </a:lnTo>
                  <a:lnTo>
                    <a:pt x="23772" y="18949"/>
                  </a:lnTo>
                  <a:lnTo>
                    <a:pt x="23147" y="19030"/>
                  </a:lnTo>
                  <a:lnTo>
                    <a:pt x="22299" y="19091"/>
                  </a:lnTo>
                  <a:lnTo>
                    <a:pt x="21452" y="19111"/>
                  </a:lnTo>
                  <a:lnTo>
                    <a:pt x="20604" y="19091"/>
                  </a:lnTo>
                  <a:lnTo>
                    <a:pt x="19757" y="19050"/>
                  </a:lnTo>
                  <a:lnTo>
                    <a:pt x="18909" y="18990"/>
                  </a:lnTo>
                  <a:lnTo>
                    <a:pt x="18061" y="18909"/>
                  </a:lnTo>
                  <a:lnTo>
                    <a:pt x="16386" y="18727"/>
                  </a:lnTo>
                  <a:lnTo>
                    <a:pt x="15277" y="18606"/>
                  </a:lnTo>
                  <a:lnTo>
                    <a:pt x="14187" y="18485"/>
                  </a:lnTo>
                  <a:lnTo>
                    <a:pt x="13077" y="18405"/>
                  </a:lnTo>
                  <a:lnTo>
                    <a:pt x="11987" y="18344"/>
                  </a:lnTo>
                  <a:lnTo>
                    <a:pt x="10877" y="18344"/>
                  </a:lnTo>
                  <a:lnTo>
                    <a:pt x="10332" y="18384"/>
                  </a:lnTo>
                  <a:lnTo>
                    <a:pt x="9788" y="18425"/>
                  </a:lnTo>
                  <a:lnTo>
                    <a:pt x="9243" y="18485"/>
                  </a:lnTo>
                  <a:lnTo>
                    <a:pt x="8698" y="18566"/>
                  </a:lnTo>
                  <a:lnTo>
                    <a:pt x="8153" y="18667"/>
                  </a:lnTo>
                  <a:lnTo>
                    <a:pt x="7608" y="18808"/>
                  </a:lnTo>
                  <a:lnTo>
                    <a:pt x="7184" y="18929"/>
                  </a:lnTo>
                  <a:lnTo>
                    <a:pt x="6761" y="19071"/>
                  </a:lnTo>
                  <a:lnTo>
                    <a:pt x="5933" y="19373"/>
                  </a:lnTo>
                  <a:lnTo>
                    <a:pt x="5126" y="19716"/>
                  </a:lnTo>
                  <a:lnTo>
                    <a:pt x="4319" y="20059"/>
                  </a:lnTo>
                  <a:lnTo>
                    <a:pt x="4117" y="20140"/>
                  </a:lnTo>
                  <a:lnTo>
                    <a:pt x="3693" y="20322"/>
                  </a:lnTo>
                  <a:lnTo>
                    <a:pt x="3491" y="20382"/>
                  </a:lnTo>
                  <a:lnTo>
                    <a:pt x="3269" y="20443"/>
                  </a:lnTo>
                  <a:lnTo>
                    <a:pt x="3068" y="20463"/>
                  </a:lnTo>
                  <a:lnTo>
                    <a:pt x="2866" y="20483"/>
                  </a:lnTo>
                  <a:lnTo>
                    <a:pt x="2664" y="20443"/>
                  </a:lnTo>
                  <a:lnTo>
                    <a:pt x="2462" y="20382"/>
                  </a:lnTo>
                  <a:lnTo>
                    <a:pt x="2301" y="20302"/>
                  </a:lnTo>
                  <a:lnTo>
                    <a:pt x="2139" y="20180"/>
                  </a:lnTo>
                  <a:lnTo>
                    <a:pt x="2018" y="20059"/>
                  </a:lnTo>
                  <a:lnTo>
                    <a:pt x="1917" y="19898"/>
                  </a:lnTo>
                  <a:lnTo>
                    <a:pt x="1817" y="19737"/>
                  </a:lnTo>
                  <a:lnTo>
                    <a:pt x="1756" y="19575"/>
                  </a:lnTo>
                  <a:lnTo>
                    <a:pt x="1695" y="19414"/>
                  </a:lnTo>
                  <a:lnTo>
                    <a:pt x="1655" y="19252"/>
                  </a:lnTo>
                  <a:lnTo>
                    <a:pt x="1635" y="18909"/>
                  </a:lnTo>
                  <a:lnTo>
                    <a:pt x="1635" y="18586"/>
                  </a:lnTo>
                  <a:lnTo>
                    <a:pt x="1655" y="18243"/>
                  </a:lnTo>
                  <a:lnTo>
                    <a:pt x="1695" y="17920"/>
                  </a:lnTo>
                  <a:lnTo>
                    <a:pt x="1716" y="17759"/>
                  </a:lnTo>
                  <a:lnTo>
                    <a:pt x="1796" y="16851"/>
                  </a:lnTo>
                  <a:lnTo>
                    <a:pt x="1857" y="15922"/>
                  </a:lnTo>
                  <a:lnTo>
                    <a:pt x="1857" y="15014"/>
                  </a:lnTo>
                  <a:lnTo>
                    <a:pt x="1817" y="14106"/>
                  </a:lnTo>
                  <a:lnTo>
                    <a:pt x="1736" y="13198"/>
                  </a:lnTo>
                  <a:lnTo>
                    <a:pt x="1615" y="12290"/>
                  </a:lnTo>
                  <a:lnTo>
                    <a:pt x="1453" y="11382"/>
                  </a:lnTo>
                  <a:lnTo>
                    <a:pt x="1251" y="10474"/>
                  </a:lnTo>
                  <a:lnTo>
                    <a:pt x="1050" y="9747"/>
                  </a:lnTo>
                  <a:lnTo>
                    <a:pt x="848" y="9021"/>
                  </a:lnTo>
                  <a:lnTo>
                    <a:pt x="626" y="8234"/>
                  </a:lnTo>
                  <a:lnTo>
                    <a:pt x="424" y="7447"/>
                  </a:lnTo>
                  <a:lnTo>
                    <a:pt x="323" y="7043"/>
                  </a:lnTo>
                  <a:lnTo>
                    <a:pt x="242" y="6640"/>
                  </a:lnTo>
                  <a:lnTo>
                    <a:pt x="182" y="6236"/>
                  </a:lnTo>
                  <a:lnTo>
                    <a:pt x="121" y="5812"/>
                  </a:lnTo>
                  <a:lnTo>
                    <a:pt x="101" y="5510"/>
                  </a:lnTo>
                  <a:lnTo>
                    <a:pt x="81" y="5227"/>
                  </a:lnTo>
                  <a:lnTo>
                    <a:pt x="81" y="4924"/>
                  </a:lnTo>
                  <a:lnTo>
                    <a:pt x="101" y="4642"/>
                  </a:lnTo>
                  <a:lnTo>
                    <a:pt x="121" y="4339"/>
                  </a:lnTo>
                  <a:lnTo>
                    <a:pt x="162" y="4077"/>
                  </a:lnTo>
                  <a:lnTo>
                    <a:pt x="222" y="3794"/>
                  </a:lnTo>
                  <a:lnTo>
                    <a:pt x="283" y="3532"/>
                  </a:lnTo>
                  <a:lnTo>
                    <a:pt x="343" y="3270"/>
                  </a:lnTo>
                  <a:lnTo>
                    <a:pt x="444" y="3027"/>
                  </a:lnTo>
                  <a:lnTo>
                    <a:pt x="545" y="2765"/>
                  </a:lnTo>
                  <a:lnTo>
                    <a:pt x="646" y="2543"/>
                  </a:lnTo>
                  <a:lnTo>
                    <a:pt x="767" y="2301"/>
                  </a:lnTo>
                  <a:lnTo>
                    <a:pt x="908" y="2099"/>
                  </a:lnTo>
                  <a:lnTo>
                    <a:pt x="1050" y="1877"/>
                  </a:lnTo>
                  <a:lnTo>
                    <a:pt x="1211" y="1675"/>
                  </a:lnTo>
                  <a:lnTo>
                    <a:pt x="1494" y="1352"/>
                  </a:lnTo>
                  <a:lnTo>
                    <a:pt x="1837" y="1070"/>
                  </a:lnTo>
                  <a:lnTo>
                    <a:pt x="2200" y="828"/>
                  </a:lnTo>
                  <a:lnTo>
                    <a:pt x="2583" y="606"/>
                  </a:lnTo>
                  <a:lnTo>
                    <a:pt x="2987" y="444"/>
                  </a:lnTo>
                  <a:lnTo>
                    <a:pt x="3431" y="303"/>
                  </a:lnTo>
                  <a:lnTo>
                    <a:pt x="3895" y="202"/>
                  </a:lnTo>
                  <a:lnTo>
                    <a:pt x="4379" y="142"/>
                  </a:lnTo>
                  <a:lnTo>
                    <a:pt x="5045" y="101"/>
                  </a:lnTo>
                  <a:lnTo>
                    <a:pt x="5731" y="81"/>
                  </a:lnTo>
                  <a:close/>
                  <a:moveTo>
                    <a:pt x="5731" y="0"/>
                  </a:moveTo>
                  <a:lnTo>
                    <a:pt x="5045" y="21"/>
                  </a:lnTo>
                  <a:lnTo>
                    <a:pt x="4359" y="61"/>
                  </a:lnTo>
                  <a:lnTo>
                    <a:pt x="3875" y="121"/>
                  </a:lnTo>
                  <a:lnTo>
                    <a:pt x="3411" y="222"/>
                  </a:lnTo>
                  <a:lnTo>
                    <a:pt x="2967" y="364"/>
                  </a:lnTo>
                  <a:lnTo>
                    <a:pt x="2543" y="545"/>
                  </a:lnTo>
                  <a:lnTo>
                    <a:pt x="2139" y="767"/>
                  </a:lnTo>
                  <a:lnTo>
                    <a:pt x="1776" y="1009"/>
                  </a:lnTo>
                  <a:lnTo>
                    <a:pt x="1453" y="1312"/>
                  </a:lnTo>
                  <a:lnTo>
                    <a:pt x="1151" y="1635"/>
                  </a:lnTo>
                  <a:lnTo>
                    <a:pt x="989" y="1837"/>
                  </a:lnTo>
                  <a:lnTo>
                    <a:pt x="828" y="2039"/>
                  </a:lnTo>
                  <a:lnTo>
                    <a:pt x="707" y="2261"/>
                  </a:lnTo>
                  <a:lnTo>
                    <a:pt x="565" y="2503"/>
                  </a:lnTo>
                  <a:lnTo>
                    <a:pt x="464" y="2745"/>
                  </a:lnTo>
                  <a:lnTo>
                    <a:pt x="364" y="2987"/>
                  </a:lnTo>
                  <a:lnTo>
                    <a:pt x="283" y="3249"/>
                  </a:lnTo>
                  <a:lnTo>
                    <a:pt x="202" y="3512"/>
                  </a:lnTo>
                  <a:lnTo>
                    <a:pt x="142" y="3774"/>
                  </a:lnTo>
                  <a:lnTo>
                    <a:pt x="81" y="4057"/>
                  </a:lnTo>
                  <a:lnTo>
                    <a:pt x="41" y="4339"/>
                  </a:lnTo>
                  <a:lnTo>
                    <a:pt x="20" y="4622"/>
                  </a:lnTo>
                  <a:lnTo>
                    <a:pt x="0" y="4924"/>
                  </a:lnTo>
                  <a:lnTo>
                    <a:pt x="0" y="5227"/>
                  </a:lnTo>
                  <a:lnTo>
                    <a:pt x="20" y="5530"/>
                  </a:lnTo>
                  <a:lnTo>
                    <a:pt x="41" y="5832"/>
                  </a:lnTo>
                  <a:lnTo>
                    <a:pt x="101" y="6236"/>
                  </a:lnTo>
                  <a:lnTo>
                    <a:pt x="162" y="6660"/>
                  </a:lnTo>
                  <a:lnTo>
                    <a:pt x="242" y="7063"/>
                  </a:lnTo>
                  <a:lnTo>
                    <a:pt x="343" y="7467"/>
                  </a:lnTo>
                  <a:lnTo>
                    <a:pt x="545" y="8254"/>
                  </a:lnTo>
                  <a:lnTo>
                    <a:pt x="767" y="9041"/>
                  </a:lnTo>
                  <a:lnTo>
                    <a:pt x="969" y="9768"/>
                  </a:lnTo>
                  <a:lnTo>
                    <a:pt x="1171" y="10494"/>
                  </a:lnTo>
                  <a:lnTo>
                    <a:pt x="1373" y="11402"/>
                  </a:lnTo>
                  <a:lnTo>
                    <a:pt x="1534" y="12290"/>
                  </a:lnTo>
                  <a:lnTo>
                    <a:pt x="1655" y="13198"/>
                  </a:lnTo>
                  <a:lnTo>
                    <a:pt x="1736" y="14106"/>
                  </a:lnTo>
                  <a:lnTo>
                    <a:pt x="1776" y="15014"/>
                  </a:lnTo>
                  <a:lnTo>
                    <a:pt x="1776" y="15922"/>
                  </a:lnTo>
                  <a:lnTo>
                    <a:pt x="1716" y="16851"/>
                  </a:lnTo>
                  <a:lnTo>
                    <a:pt x="1635" y="17759"/>
                  </a:lnTo>
                  <a:lnTo>
                    <a:pt x="1615" y="17900"/>
                  </a:lnTo>
                  <a:lnTo>
                    <a:pt x="1574" y="18243"/>
                  </a:lnTo>
                  <a:lnTo>
                    <a:pt x="1554" y="18586"/>
                  </a:lnTo>
                  <a:lnTo>
                    <a:pt x="1554" y="18929"/>
                  </a:lnTo>
                  <a:lnTo>
                    <a:pt x="1595" y="19252"/>
                  </a:lnTo>
                  <a:lnTo>
                    <a:pt x="1615" y="19434"/>
                  </a:lnTo>
                  <a:lnTo>
                    <a:pt x="1675" y="19595"/>
                  </a:lnTo>
                  <a:lnTo>
                    <a:pt x="1756" y="19777"/>
                  </a:lnTo>
                  <a:lnTo>
                    <a:pt x="1837" y="19938"/>
                  </a:lnTo>
                  <a:lnTo>
                    <a:pt x="1958" y="20100"/>
                  </a:lnTo>
                  <a:lnTo>
                    <a:pt x="2099" y="20241"/>
                  </a:lnTo>
                  <a:lnTo>
                    <a:pt x="2260" y="20362"/>
                  </a:lnTo>
                  <a:lnTo>
                    <a:pt x="2422" y="20463"/>
                  </a:lnTo>
                  <a:lnTo>
                    <a:pt x="2563" y="20503"/>
                  </a:lnTo>
                  <a:lnTo>
                    <a:pt x="2684" y="20544"/>
                  </a:lnTo>
                  <a:lnTo>
                    <a:pt x="2926" y="20564"/>
                  </a:lnTo>
                  <a:lnTo>
                    <a:pt x="3088" y="20544"/>
                  </a:lnTo>
                  <a:lnTo>
                    <a:pt x="3229" y="20524"/>
                  </a:lnTo>
                  <a:lnTo>
                    <a:pt x="3532" y="20463"/>
                  </a:lnTo>
                  <a:lnTo>
                    <a:pt x="3855" y="20342"/>
                  </a:lnTo>
                  <a:lnTo>
                    <a:pt x="4157" y="20221"/>
                  </a:lnTo>
                  <a:lnTo>
                    <a:pt x="4339" y="20140"/>
                  </a:lnTo>
                  <a:lnTo>
                    <a:pt x="5146" y="19777"/>
                  </a:lnTo>
                  <a:lnTo>
                    <a:pt x="5974" y="19454"/>
                  </a:lnTo>
                  <a:lnTo>
                    <a:pt x="6801" y="19131"/>
                  </a:lnTo>
                  <a:lnTo>
                    <a:pt x="7205" y="19010"/>
                  </a:lnTo>
                  <a:lnTo>
                    <a:pt x="7628" y="18889"/>
                  </a:lnTo>
                  <a:lnTo>
                    <a:pt x="8173" y="18748"/>
                  </a:lnTo>
                  <a:lnTo>
                    <a:pt x="8718" y="18647"/>
                  </a:lnTo>
                  <a:lnTo>
                    <a:pt x="9243" y="18566"/>
                  </a:lnTo>
                  <a:lnTo>
                    <a:pt x="9788" y="18506"/>
                  </a:lnTo>
                  <a:lnTo>
                    <a:pt x="10332" y="18465"/>
                  </a:lnTo>
                  <a:lnTo>
                    <a:pt x="10877" y="18425"/>
                  </a:lnTo>
                  <a:lnTo>
                    <a:pt x="11987" y="18425"/>
                  </a:lnTo>
                  <a:lnTo>
                    <a:pt x="13077" y="18485"/>
                  </a:lnTo>
                  <a:lnTo>
                    <a:pt x="14187" y="18566"/>
                  </a:lnTo>
                  <a:lnTo>
                    <a:pt x="15277" y="18687"/>
                  </a:lnTo>
                  <a:lnTo>
                    <a:pt x="16366" y="18808"/>
                  </a:lnTo>
                  <a:lnTo>
                    <a:pt x="18061" y="18990"/>
                  </a:lnTo>
                  <a:lnTo>
                    <a:pt x="18909" y="19071"/>
                  </a:lnTo>
                  <a:lnTo>
                    <a:pt x="19757" y="19131"/>
                  </a:lnTo>
                  <a:lnTo>
                    <a:pt x="20604" y="19171"/>
                  </a:lnTo>
                  <a:lnTo>
                    <a:pt x="21472" y="19192"/>
                  </a:lnTo>
                  <a:lnTo>
                    <a:pt x="22319" y="19171"/>
                  </a:lnTo>
                  <a:lnTo>
                    <a:pt x="23167" y="19111"/>
                  </a:lnTo>
                  <a:lnTo>
                    <a:pt x="23793" y="19010"/>
                  </a:lnTo>
                  <a:lnTo>
                    <a:pt x="24358" y="18909"/>
                  </a:lnTo>
                  <a:lnTo>
                    <a:pt x="24902" y="18748"/>
                  </a:lnTo>
                  <a:lnTo>
                    <a:pt x="25145" y="18667"/>
                  </a:lnTo>
                  <a:lnTo>
                    <a:pt x="25367" y="18566"/>
                  </a:lnTo>
                  <a:lnTo>
                    <a:pt x="25589" y="18465"/>
                  </a:lnTo>
                  <a:lnTo>
                    <a:pt x="25790" y="18344"/>
                  </a:lnTo>
                  <a:lnTo>
                    <a:pt x="25992" y="18223"/>
                  </a:lnTo>
                  <a:lnTo>
                    <a:pt x="26174" y="18082"/>
                  </a:lnTo>
                  <a:lnTo>
                    <a:pt x="26335" y="17961"/>
                  </a:lnTo>
                  <a:lnTo>
                    <a:pt x="26497" y="17799"/>
                  </a:lnTo>
                  <a:lnTo>
                    <a:pt x="26638" y="17638"/>
                  </a:lnTo>
                  <a:lnTo>
                    <a:pt x="26779" y="17476"/>
                  </a:lnTo>
                  <a:lnTo>
                    <a:pt x="26941" y="17214"/>
                  </a:lnTo>
                  <a:lnTo>
                    <a:pt x="27102" y="16931"/>
                  </a:lnTo>
                  <a:lnTo>
                    <a:pt x="27223" y="16629"/>
                  </a:lnTo>
                  <a:lnTo>
                    <a:pt x="27324" y="16326"/>
                  </a:lnTo>
                  <a:lnTo>
                    <a:pt x="27425" y="16023"/>
                  </a:lnTo>
                  <a:lnTo>
                    <a:pt x="27486" y="15721"/>
                  </a:lnTo>
                  <a:lnTo>
                    <a:pt x="27607" y="15095"/>
                  </a:lnTo>
                  <a:lnTo>
                    <a:pt x="27728" y="14409"/>
                  </a:lnTo>
                  <a:lnTo>
                    <a:pt x="27829" y="13723"/>
                  </a:lnTo>
                  <a:lnTo>
                    <a:pt x="27909" y="13057"/>
                  </a:lnTo>
                  <a:lnTo>
                    <a:pt x="27970" y="12411"/>
                  </a:lnTo>
                  <a:lnTo>
                    <a:pt x="28030" y="11765"/>
                  </a:lnTo>
                  <a:lnTo>
                    <a:pt x="28071" y="11140"/>
                  </a:lnTo>
                  <a:lnTo>
                    <a:pt x="28091" y="10494"/>
                  </a:lnTo>
                  <a:lnTo>
                    <a:pt x="28111" y="9889"/>
                  </a:lnTo>
                  <a:lnTo>
                    <a:pt x="28111" y="9263"/>
                  </a:lnTo>
                  <a:lnTo>
                    <a:pt x="28111" y="8678"/>
                  </a:lnTo>
                  <a:lnTo>
                    <a:pt x="28071" y="8072"/>
                  </a:lnTo>
                  <a:lnTo>
                    <a:pt x="28030" y="7487"/>
                  </a:lnTo>
                  <a:lnTo>
                    <a:pt x="27990" y="6902"/>
                  </a:lnTo>
                  <a:lnTo>
                    <a:pt x="27909" y="6337"/>
                  </a:lnTo>
                  <a:lnTo>
                    <a:pt x="27829" y="5752"/>
                  </a:lnTo>
                  <a:lnTo>
                    <a:pt x="27748" y="5207"/>
                  </a:lnTo>
                  <a:lnTo>
                    <a:pt x="27627" y="4642"/>
                  </a:lnTo>
                  <a:lnTo>
                    <a:pt x="27566" y="4379"/>
                  </a:lnTo>
                  <a:lnTo>
                    <a:pt x="27486" y="4097"/>
                  </a:lnTo>
                  <a:lnTo>
                    <a:pt x="27385" y="3835"/>
                  </a:lnTo>
                  <a:lnTo>
                    <a:pt x="27284" y="3572"/>
                  </a:lnTo>
                  <a:lnTo>
                    <a:pt x="27142" y="3330"/>
                  </a:lnTo>
                  <a:lnTo>
                    <a:pt x="27001" y="3088"/>
                  </a:lnTo>
                  <a:lnTo>
                    <a:pt x="26820" y="2846"/>
                  </a:lnTo>
                  <a:lnTo>
                    <a:pt x="26618" y="2624"/>
                  </a:lnTo>
                  <a:lnTo>
                    <a:pt x="26396" y="2422"/>
                  </a:lnTo>
                  <a:lnTo>
                    <a:pt x="26174" y="2240"/>
                  </a:lnTo>
                  <a:lnTo>
                    <a:pt x="25932" y="2079"/>
                  </a:lnTo>
                  <a:lnTo>
                    <a:pt x="25669" y="1938"/>
                  </a:lnTo>
                  <a:lnTo>
                    <a:pt x="25407" y="1817"/>
                  </a:lnTo>
                  <a:lnTo>
                    <a:pt x="25124" y="1696"/>
                  </a:lnTo>
                  <a:lnTo>
                    <a:pt x="24822" y="1595"/>
                  </a:lnTo>
                  <a:lnTo>
                    <a:pt x="24519" y="1494"/>
                  </a:lnTo>
                  <a:lnTo>
                    <a:pt x="23914" y="1352"/>
                  </a:lnTo>
                  <a:lnTo>
                    <a:pt x="23268" y="1231"/>
                  </a:lnTo>
                  <a:lnTo>
                    <a:pt x="22622" y="1130"/>
                  </a:lnTo>
                  <a:lnTo>
                    <a:pt x="21008" y="949"/>
                  </a:lnTo>
                  <a:lnTo>
                    <a:pt x="19413" y="787"/>
                  </a:lnTo>
                  <a:lnTo>
                    <a:pt x="17799" y="646"/>
                  </a:lnTo>
                  <a:lnTo>
                    <a:pt x="16185" y="505"/>
                  </a:lnTo>
                  <a:lnTo>
                    <a:pt x="14570" y="404"/>
                  </a:lnTo>
                  <a:lnTo>
                    <a:pt x="12956" y="303"/>
                  </a:lnTo>
                  <a:lnTo>
                    <a:pt x="9767" y="121"/>
                  </a:lnTo>
                  <a:lnTo>
                    <a:pt x="8436" y="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 flipH="1">
              <a:off x="-3275464" y="-5033980"/>
              <a:ext cx="1393383" cy="700689"/>
            </a:xfrm>
            <a:custGeom>
              <a:rect b="b" l="l" r="r" t="t"/>
              <a:pathLst>
                <a:path extrusionOk="0" h="12533" w="24923">
                  <a:moveTo>
                    <a:pt x="9525" y="0"/>
                  </a:moveTo>
                  <a:lnTo>
                    <a:pt x="8536" y="21"/>
                  </a:lnTo>
                  <a:lnTo>
                    <a:pt x="7547" y="41"/>
                  </a:lnTo>
                  <a:lnTo>
                    <a:pt x="6579" y="61"/>
                  </a:lnTo>
                  <a:lnTo>
                    <a:pt x="5630" y="122"/>
                  </a:lnTo>
                  <a:lnTo>
                    <a:pt x="4682" y="182"/>
                  </a:lnTo>
                  <a:lnTo>
                    <a:pt x="3754" y="263"/>
                  </a:lnTo>
                  <a:lnTo>
                    <a:pt x="3269" y="303"/>
                  </a:lnTo>
                  <a:lnTo>
                    <a:pt x="2785" y="384"/>
                  </a:lnTo>
                  <a:lnTo>
                    <a:pt x="2301" y="485"/>
                  </a:lnTo>
                  <a:lnTo>
                    <a:pt x="2079" y="545"/>
                  </a:lnTo>
                  <a:lnTo>
                    <a:pt x="1857" y="626"/>
                  </a:lnTo>
                  <a:lnTo>
                    <a:pt x="1635" y="727"/>
                  </a:lnTo>
                  <a:lnTo>
                    <a:pt x="1433" y="828"/>
                  </a:lnTo>
                  <a:lnTo>
                    <a:pt x="1231" y="949"/>
                  </a:lnTo>
                  <a:lnTo>
                    <a:pt x="1029" y="1090"/>
                  </a:lnTo>
                  <a:lnTo>
                    <a:pt x="868" y="1252"/>
                  </a:lnTo>
                  <a:lnTo>
                    <a:pt x="686" y="1413"/>
                  </a:lnTo>
                  <a:lnTo>
                    <a:pt x="545" y="1615"/>
                  </a:lnTo>
                  <a:lnTo>
                    <a:pt x="404" y="1817"/>
                  </a:lnTo>
                  <a:lnTo>
                    <a:pt x="283" y="2059"/>
                  </a:lnTo>
                  <a:lnTo>
                    <a:pt x="182" y="2301"/>
                  </a:lnTo>
                  <a:lnTo>
                    <a:pt x="81" y="2543"/>
                  </a:lnTo>
                  <a:lnTo>
                    <a:pt x="0" y="2805"/>
                  </a:lnTo>
                  <a:lnTo>
                    <a:pt x="61" y="2826"/>
                  </a:lnTo>
                  <a:lnTo>
                    <a:pt x="162" y="2584"/>
                  </a:lnTo>
                  <a:lnTo>
                    <a:pt x="242" y="2321"/>
                  </a:lnTo>
                  <a:lnTo>
                    <a:pt x="363" y="2079"/>
                  </a:lnTo>
                  <a:lnTo>
                    <a:pt x="484" y="1857"/>
                  </a:lnTo>
                  <a:lnTo>
                    <a:pt x="606" y="1655"/>
                  </a:lnTo>
                  <a:lnTo>
                    <a:pt x="767" y="1474"/>
                  </a:lnTo>
                  <a:lnTo>
                    <a:pt x="908" y="1292"/>
                  </a:lnTo>
                  <a:lnTo>
                    <a:pt x="1090" y="1151"/>
                  </a:lnTo>
                  <a:lnTo>
                    <a:pt x="1271" y="1009"/>
                  </a:lnTo>
                  <a:lnTo>
                    <a:pt x="1473" y="909"/>
                  </a:lnTo>
                  <a:lnTo>
                    <a:pt x="1675" y="787"/>
                  </a:lnTo>
                  <a:lnTo>
                    <a:pt x="1897" y="707"/>
                  </a:lnTo>
                  <a:lnTo>
                    <a:pt x="2119" y="626"/>
                  </a:lnTo>
                  <a:lnTo>
                    <a:pt x="2341" y="566"/>
                  </a:lnTo>
                  <a:lnTo>
                    <a:pt x="2805" y="465"/>
                  </a:lnTo>
                  <a:lnTo>
                    <a:pt x="3269" y="384"/>
                  </a:lnTo>
                  <a:lnTo>
                    <a:pt x="3754" y="344"/>
                  </a:lnTo>
                  <a:lnTo>
                    <a:pt x="4682" y="263"/>
                  </a:lnTo>
                  <a:lnTo>
                    <a:pt x="5630" y="202"/>
                  </a:lnTo>
                  <a:lnTo>
                    <a:pt x="6579" y="142"/>
                  </a:lnTo>
                  <a:lnTo>
                    <a:pt x="7547" y="122"/>
                  </a:lnTo>
                  <a:lnTo>
                    <a:pt x="8536" y="101"/>
                  </a:lnTo>
                  <a:lnTo>
                    <a:pt x="9525" y="81"/>
                  </a:lnTo>
                  <a:lnTo>
                    <a:pt x="10514" y="81"/>
                  </a:lnTo>
                  <a:lnTo>
                    <a:pt x="11523" y="101"/>
                  </a:lnTo>
                  <a:lnTo>
                    <a:pt x="12552" y="142"/>
                  </a:lnTo>
                  <a:lnTo>
                    <a:pt x="13601" y="182"/>
                  </a:lnTo>
                  <a:lnTo>
                    <a:pt x="14651" y="243"/>
                  </a:lnTo>
                  <a:lnTo>
                    <a:pt x="15720" y="323"/>
                  </a:lnTo>
                  <a:lnTo>
                    <a:pt x="17900" y="505"/>
                  </a:lnTo>
                  <a:lnTo>
                    <a:pt x="20140" y="727"/>
                  </a:lnTo>
                  <a:lnTo>
                    <a:pt x="20927" y="848"/>
                  </a:lnTo>
                  <a:lnTo>
                    <a:pt x="21330" y="909"/>
                  </a:lnTo>
                  <a:lnTo>
                    <a:pt x="21694" y="989"/>
                  </a:lnTo>
                  <a:lnTo>
                    <a:pt x="22057" y="1110"/>
                  </a:lnTo>
                  <a:lnTo>
                    <a:pt x="22400" y="1231"/>
                  </a:lnTo>
                  <a:lnTo>
                    <a:pt x="22723" y="1413"/>
                  </a:lnTo>
                  <a:lnTo>
                    <a:pt x="23046" y="1615"/>
                  </a:lnTo>
                  <a:lnTo>
                    <a:pt x="23248" y="1796"/>
                  </a:lnTo>
                  <a:lnTo>
                    <a:pt x="23449" y="1978"/>
                  </a:lnTo>
                  <a:lnTo>
                    <a:pt x="23631" y="2200"/>
                  </a:lnTo>
                  <a:lnTo>
                    <a:pt x="23792" y="2422"/>
                  </a:lnTo>
                  <a:lnTo>
                    <a:pt x="23954" y="2664"/>
                  </a:lnTo>
                  <a:lnTo>
                    <a:pt x="24075" y="2906"/>
                  </a:lnTo>
                  <a:lnTo>
                    <a:pt x="24196" y="3149"/>
                  </a:lnTo>
                  <a:lnTo>
                    <a:pt x="24297" y="3411"/>
                  </a:lnTo>
                  <a:lnTo>
                    <a:pt x="24378" y="3673"/>
                  </a:lnTo>
                  <a:lnTo>
                    <a:pt x="24458" y="3915"/>
                  </a:lnTo>
                  <a:lnTo>
                    <a:pt x="24579" y="4440"/>
                  </a:lnTo>
                  <a:lnTo>
                    <a:pt x="24660" y="4945"/>
                  </a:lnTo>
                  <a:lnTo>
                    <a:pt x="24721" y="5409"/>
                  </a:lnTo>
                  <a:lnTo>
                    <a:pt x="24781" y="6095"/>
                  </a:lnTo>
                  <a:lnTo>
                    <a:pt x="24822" y="6781"/>
                  </a:lnTo>
                  <a:lnTo>
                    <a:pt x="24842" y="7487"/>
                  </a:lnTo>
                  <a:lnTo>
                    <a:pt x="24822" y="8173"/>
                  </a:lnTo>
                  <a:lnTo>
                    <a:pt x="24801" y="8860"/>
                  </a:lnTo>
                  <a:lnTo>
                    <a:pt x="24741" y="9566"/>
                  </a:lnTo>
                  <a:lnTo>
                    <a:pt x="24660" y="10252"/>
                  </a:lnTo>
                  <a:lnTo>
                    <a:pt x="24559" y="10938"/>
                  </a:lnTo>
                  <a:lnTo>
                    <a:pt x="24479" y="11362"/>
                  </a:lnTo>
                  <a:lnTo>
                    <a:pt x="24398" y="11765"/>
                  </a:lnTo>
                  <a:lnTo>
                    <a:pt x="24297" y="12149"/>
                  </a:lnTo>
                  <a:lnTo>
                    <a:pt x="24196" y="12512"/>
                  </a:lnTo>
                  <a:lnTo>
                    <a:pt x="24257" y="12532"/>
                  </a:lnTo>
                  <a:lnTo>
                    <a:pt x="24378" y="12169"/>
                  </a:lnTo>
                  <a:lnTo>
                    <a:pt x="24479" y="11765"/>
                  </a:lnTo>
                  <a:lnTo>
                    <a:pt x="24559" y="11362"/>
                  </a:lnTo>
                  <a:lnTo>
                    <a:pt x="24640" y="10938"/>
                  </a:lnTo>
                  <a:lnTo>
                    <a:pt x="24741" y="10252"/>
                  </a:lnTo>
                  <a:lnTo>
                    <a:pt x="24822" y="9566"/>
                  </a:lnTo>
                  <a:lnTo>
                    <a:pt x="24882" y="8880"/>
                  </a:lnTo>
                  <a:lnTo>
                    <a:pt x="24902" y="8173"/>
                  </a:lnTo>
                  <a:lnTo>
                    <a:pt x="24922" y="7487"/>
                  </a:lnTo>
                  <a:lnTo>
                    <a:pt x="24902" y="6781"/>
                  </a:lnTo>
                  <a:lnTo>
                    <a:pt x="24862" y="6095"/>
                  </a:lnTo>
                  <a:lnTo>
                    <a:pt x="24801" y="5409"/>
                  </a:lnTo>
                  <a:lnTo>
                    <a:pt x="24741" y="4924"/>
                  </a:lnTo>
                  <a:lnTo>
                    <a:pt x="24660" y="4420"/>
                  </a:lnTo>
                  <a:lnTo>
                    <a:pt x="24539" y="3895"/>
                  </a:lnTo>
                  <a:lnTo>
                    <a:pt x="24458" y="3633"/>
                  </a:lnTo>
                  <a:lnTo>
                    <a:pt x="24357" y="3371"/>
                  </a:lnTo>
                  <a:lnTo>
                    <a:pt x="24257" y="3108"/>
                  </a:lnTo>
                  <a:lnTo>
                    <a:pt x="24156" y="2866"/>
                  </a:lnTo>
                  <a:lnTo>
                    <a:pt x="24014" y="2604"/>
                  </a:lnTo>
                  <a:lnTo>
                    <a:pt x="23873" y="2362"/>
                  </a:lnTo>
                  <a:lnTo>
                    <a:pt x="23692" y="2140"/>
                  </a:lnTo>
                  <a:lnTo>
                    <a:pt x="23510" y="1918"/>
                  </a:lnTo>
                  <a:lnTo>
                    <a:pt x="23308" y="1736"/>
                  </a:lnTo>
                  <a:lnTo>
                    <a:pt x="23086" y="1534"/>
                  </a:lnTo>
                  <a:lnTo>
                    <a:pt x="22763" y="1332"/>
                  </a:lnTo>
                  <a:lnTo>
                    <a:pt x="22440" y="1171"/>
                  </a:lnTo>
                  <a:lnTo>
                    <a:pt x="22077" y="1030"/>
                  </a:lnTo>
                  <a:lnTo>
                    <a:pt x="21714" y="929"/>
                  </a:lnTo>
                  <a:lnTo>
                    <a:pt x="21351" y="828"/>
                  </a:lnTo>
                  <a:lnTo>
                    <a:pt x="20947" y="767"/>
                  </a:lnTo>
                  <a:lnTo>
                    <a:pt x="20160" y="646"/>
                  </a:lnTo>
                  <a:lnTo>
                    <a:pt x="17900" y="424"/>
                  </a:lnTo>
                  <a:lnTo>
                    <a:pt x="15720" y="243"/>
                  </a:lnTo>
                  <a:lnTo>
                    <a:pt x="14651" y="162"/>
                  </a:lnTo>
                  <a:lnTo>
                    <a:pt x="13601" y="101"/>
                  </a:lnTo>
                  <a:lnTo>
                    <a:pt x="12552" y="61"/>
                  </a:lnTo>
                  <a:lnTo>
                    <a:pt x="11543" y="21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 flipH="1">
              <a:off x="-3238229" y="-4877163"/>
              <a:ext cx="1371970" cy="810100"/>
            </a:xfrm>
            <a:custGeom>
              <a:rect b="b" l="l" r="r" t="t"/>
              <a:pathLst>
                <a:path extrusionOk="0" h="14490" w="24540">
                  <a:moveTo>
                    <a:pt x="283" y="0"/>
                  </a:moveTo>
                  <a:lnTo>
                    <a:pt x="182" y="364"/>
                  </a:lnTo>
                  <a:lnTo>
                    <a:pt x="102" y="747"/>
                  </a:lnTo>
                  <a:lnTo>
                    <a:pt x="41" y="1131"/>
                  </a:lnTo>
                  <a:lnTo>
                    <a:pt x="21" y="1534"/>
                  </a:lnTo>
                  <a:lnTo>
                    <a:pt x="1" y="1938"/>
                  </a:lnTo>
                  <a:lnTo>
                    <a:pt x="21" y="2341"/>
                  </a:lnTo>
                  <a:lnTo>
                    <a:pt x="61" y="2765"/>
                  </a:lnTo>
                  <a:lnTo>
                    <a:pt x="122" y="3189"/>
                  </a:lnTo>
                  <a:lnTo>
                    <a:pt x="223" y="3633"/>
                  </a:lnTo>
                  <a:lnTo>
                    <a:pt x="324" y="4097"/>
                  </a:lnTo>
                  <a:lnTo>
                    <a:pt x="566" y="4985"/>
                  </a:lnTo>
                  <a:lnTo>
                    <a:pt x="848" y="6055"/>
                  </a:lnTo>
                  <a:lnTo>
                    <a:pt x="969" y="6599"/>
                  </a:lnTo>
                  <a:lnTo>
                    <a:pt x="1050" y="7144"/>
                  </a:lnTo>
                  <a:lnTo>
                    <a:pt x="1111" y="7649"/>
                  </a:lnTo>
                  <a:lnTo>
                    <a:pt x="1151" y="8173"/>
                  </a:lnTo>
                  <a:lnTo>
                    <a:pt x="1151" y="8718"/>
                  </a:lnTo>
                  <a:lnTo>
                    <a:pt x="1151" y="9243"/>
                  </a:lnTo>
                  <a:lnTo>
                    <a:pt x="1131" y="9768"/>
                  </a:lnTo>
                  <a:lnTo>
                    <a:pt x="1090" y="10292"/>
                  </a:lnTo>
                  <a:lnTo>
                    <a:pt x="989" y="11342"/>
                  </a:lnTo>
                  <a:lnTo>
                    <a:pt x="929" y="12088"/>
                  </a:lnTo>
                  <a:lnTo>
                    <a:pt x="868" y="12855"/>
                  </a:lnTo>
                  <a:lnTo>
                    <a:pt x="848" y="13218"/>
                  </a:lnTo>
                  <a:lnTo>
                    <a:pt x="868" y="13400"/>
                  </a:lnTo>
                  <a:lnTo>
                    <a:pt x="889" y="13582"/>
                  </a:lnTo>
                  <a:lnTo>
                    <a:pt x="929" y="13743"/>
                  </a:lnTo>
                  <a:lnTo>
                    <a:pt x="989" y="13905"/>
                  </a:lnTo>
                  <a:lnTo>
                    <a:pt x="1070" y="14046"/>
                  </a:lnTo>
                  <a:lnTo>
                    <a:pt x="1171" y="14187"/>
                  </a:lnTo>
                  <a:lnTo>
                    <a:pt x="1252" y="14268"/>
                  </a:lnTo>
                  <a:lnTo>
                    <a:pt x="1353" y="14328"/>
                  </a:lnTo>
                  <a:lnTo>
                    <a:pt x="1433" y="14369"/>
                  </a:lnTo>
                  <a:lnTo>
                    <a:pt x="1534" y="14409"/>
                  </a:lnTo>
                  <a:lnTo>
                    <a:pt x="1756" y="14470"/>
                  </a:lnTo>
                  <a:lnTo>
                    <a:pt x="1958" y="14490"/>
                  </a:lnTo>
                  <a:lnTo>
                    <a:pt x="2180" y="14470"/>
                  </a:lnTo>
                  <a:lnTo>
                    <a:pt x="2402" y="14429"/>
                  </a:lnTo>
                  <a:lnTo>
                    <a:pt x="2644" y="14349"/>
                  </a:lnTo>
                  <a:lnTo>
                    <a:pt x="2886" y="14227"/>
                  </a:lnTo>
                  <a:lnTo>
                    <a:pt x="3330" y="13965"/>
                  </a:lnTo>
                  <a:lnTo>
                    <a:pt x="3532" y="13844"/>
                  </a:lnTo>
                  <a:lnTo>
                    <a:pt x="3895" y="13642"/>
                  </a:lnTo>
                  <a:lnTo>
                    <a:pt x="4259" y="13461"/>
                  </a:lnTo>
                  <a:lnTo>
                    <a:pt x="4642" y="13299"/>
                  </a:lnTo>
                  <a:lnTo>
                    <a:pt x="5046" y="13138"/>
                  </a:lnTo>
                  <a:lnTo>
                    <a:pt x="5449" y="12996"/>
                  </a:lnTo>
                  <a:lnTo>
                    <a:pt x="5873" y="12875"/>
                  </a:lnTo>
                  <a:lnTo>
                    <a:pt x="6317" y="12754"/>
                  </a:lnTo>
                  <a:lnTo>
                    <a:pt x="6761" y="12653"/>
                  </a:lnTo>
                  <a:lnTo>
                    <a:pt x="7225" y="12573"/>
                  </a:lnTo>
                  <a:lnTo>
                    <a:pt x="7689" y="12512"/>
                  </a:lnTo>
                  <a:lnTo>
                    <a:pt x="8174" y="12472"/>
                  </a:lnTo>
                  <a:lnTo>
                    <a:pt x="8678" y="12431"/>
                  </a:lnTo>
                  <a:lnTo>
                    <a:pt x="9183" y="12411"/>
                  </a:lnTo>
                  <a:lnTo>
                    <a:pt x="10232" y="12411"/>
                  </a:lnTo>
                  <a:lnTo>
                    <a:pt x="10777" y="12431"/>
                  </a:lnTo>
                  <a:lnTo>
                    <a:pt x="11887" y="12532"/>
                  </a:lnTo>
                  <a:lnTo>
                    <a:pt x="12976" y="12653"/>
                  </a:lnTo>
                  <a:lnTo>
                    <a:pt x="14066" y="12815"/>
                  </a:lnTo>
                  <a:lnTo>
                    <a:pt x="15156" y="12976"/>
                  </a:lnTo>
                  <a:lnTo>
                    <a:pt x="16690" y="13198"/>
                  </a:lnTo>
                  <a:lnTo>
                    <a:pt x="17477" y="13299"/>
                  </a:lnTo>
                  <a:lnTo>
                    <a:pt x="18243" y="13400"/>
                  </a:lnTo>
                  <a:lnTo>
                    <a:pt x="18768" y="13440"/>
                  </a:lnTo>
                  <a:lnTo>
                    <a:pt x="19273" y="13481"/>
                  </a:lnTo>
                  <a:lnTo>
                    <a:pt x="19797" y="13481"/>
                  </a:lnTo>
                  <a:lnTo>
                    <a:pt x="20302" y="13461"/>
                  </a:lnTo>
                  <a:lnTo>
                    <a:pt x="20806" y="13400"/>
                  </a:lnTo>
                  <a:lnTo>
                    <a:pt x="21048" y="13360"/>
                  </a:lnTo>
                  <a:lnTo>
                    <a:pt x="21291" y="13299"/>
                  </a:lnTo>
                  <a:lnTo>
                    <a:pt x="21533" y="13218"/>
                  </a:lnTo>
                  <a:lnTo>
                    <a:pt x="21775" y="13138"/>
                  </a:lnTo>
                  <a:lnTo>
                    <a:pt x="21997" y="13037"/>
                  </a:lnTo>
                  <a:lnTo>
                    <a:pt x="22219" y="12936"/>
                  </a:lnTo>
                  <a:lnTo>
                    <a:pt x="22421" y="12815"/>
                  </a:lnTo>
                  <a:lnTo>
                    <a:pt x="22602" y="12694"/>
                  </a:lnTo>
                  <a:lnTo>
                    <a:pt x="22784" y="12553"/>
                  </a:lnTo>
                  <a:lnTo>
                    <a:pt x="22966" y="12411"/>
                  </a:lnTo>
                  <a:lnTo>
                    <a:pt x="23127" y="12250"/>
                  </a:lnTo>
                  <a:lnTo>
                    <a:pt x="23288" y="12068"/>
                  </a:lnTo>
                  <a:lnTo>
                    <a:pt x="23450" y="11887"/>
                  </a:lnTo>
                  <a:lnTo>
                    <a:pt x="23591" y="11685"/>
                  </a:lnTo>
                  <a:lnTo>
                    <a:pt x="23874" y="11261"/>
                  </a:lnTo>
                  <a:lnTo>
                    <a:pt x="24116" y="10797"/>
                  </a:lnTo>
                  <a:lnTo>
                    <a:pt x="24358" y="10292"/>
                  </a:lnTo>
                  <a:lnTo>
                    <a:pt x="24540" y="9727"/>
                  </a:lnTo>
                  <a:lnTo>
                    <a:pt x="24479" y="9707"/>
                  </a:lnTo>
                  <a:lnTo>
                    <a:pt x="24277" y="10252"/>
                  </a:lnTo>
                  <a:lnTo>
                    <a:pt x="24055" y="10756"/>
                  </a:lnTo>
                  <a:lnTo>
                    <a:pt x="23813" y="11221"/>
                  </a:lnTo>
                  <a:lnTo>
                    <a:pt x="23531" y="11644"/>
                  </a:lnTo>
                  <a:lnTo>
                    <a:pt x="23228" y="12008"/>
                  </a:lnTo>
                  <a:lnTo>
                    <a:pt x="23066" y="12189"/>
                  </a:lnTo>
                  <a:lnTo>
                    <a:pt x="22905" y="12351"/>
                  </a:lnTo>
                  <a:lnTo>
                    <a:pt x="22744" y="12492"/>
                  </a:lnTo>
                  <a:lnTo>
                    <a:pt x="22562" y="12613"/>
                  </a:lnTo>
                  <a:lnTo>
                    <a:pt x="22380" y="12754"/>
                  </a:lnTo>
                  <a:lnTo>
                    <a:pt x="22178" y="12855"/>
                  </a:lnTo>
                  <a:lnTo>
                    <a:pt x="21957" y="12976"/>
                  </a:lnTo>
                  <a:lnTo>
                    <a:pt x="21735" y="13077"/>
                  </a:lnTo>
                  <a:lnTo>
                    <a:pt x="21492" y="13158"/>
                  </a:lnTo>
                  <a:lnTo>
                    <a:pt x="21270" y="13218"/>
                  </a:lnTo>
                  <a:lnTo>
                    <a:pt x="21028" y="13279"/>
                  </a:lnTo>
                  <a:lnTo>
                    <a:pt x="20786" y="13319"/>
                  </a:lnTo>
                  <a:lnTo>
                    <a:pt x="20282" y="13380"/>
                  </a:lnTo>
                  <a:lnTo>
                    <a:pt x="19777" y="13400"/>
                  </a:lnTo>
                  <a:lnTo>
                    <a:pt x="19273" y="13400"/>
                  </a:lnTo>
                  <a:lnTo>
                    <a:pt x="18768" y="13360"/>
                  </a:lnTo>
                  <a:lnTo>
                    <a:pt x="18264" y="13319"/>
                  </a:lnTo>
                  <a:lnTo>
                    <a:pt x="17477" y="13218"/>
                  </a:lnTo>
                  <a:lnTo>
                    <a:pt x="16710" y="13118"/>
                  </a:lnTo>
                  <a:lnTo>
                    <a:pt x="15156" y="12896"/>
                  </a:lnTo>
                  <a:lnTo>
                    <a:pt x="14086" y="12734"/>
                  </a:lnTo>
                  <a:lnTo>
                    <a:pt x="12997" y="12573"/>
                  </a:lnTo>
                  <a:lnTo>
                    <a:pt x="11887" y="12452"/>
                  </a:lnTo>
                  <a:lnTo>
                    <a:pt x="10797" y="12351"/>
                  </a:lnTo>
                  <a:lnTo>
                    <a:pt x="10252" y="12331"/>
                  </a:lnTo>
                  <a:lnTo>
                    <a:pt x="9183" y="12331"/>
                  </a:lnTo>
                  <a:lnTo>
                    <a:pt x="8658" y="12351"/>
                  </a:lnTo>
                  <a:lnTo>
                    <a:pt x="8174" y="12391"/>
                  </a:lnTo>
                  <a:lnTo>
                    <a:pt x="7669" y="12431"/>
                  </a:lnTo>
                  <a:lnTo>
                    <a:pt x="7205" y="12492"/>
                  </a:lnTo>
                  <a:lnTo>
                    <a:pt x="6741" y="12573"/>
                  </a:lnTo>
                  <a:lnTo>
                    <a:pt x="6277" y="12674"/>
                  </a:lnTo>
                  <a:lnTo>
                    <a:pt x="5853" y="12795"/>
                  </a:lnTo>
                  <a:lnTo>
                    <a:pt x="5429" y="12916"/>
                  </a:lnTo>
                  <a:lnTo>
                    <a:pt x="5005" y="13057"/>
                  </a:lnTo>
                  <a:lnTo>
                    <a:pt x="4602" y="13218"/>
                  </a:lnTo>
                  <a:lnTo>
                    <a:pt x="4218" y="13380"/>
                  </a:lnTo>
                  <a:lnTo>
                    <a:pt x="3855" y="13582"/>
                  </a:lnTo>
                  <a:lnTo>
                    <a:pt x="3492" y="13783"/>
                  </a:lnTo>
                  <a:lnTo>
                    <a:pt x="3290" y="13905"/>
                  </a:lnTo>
                  <a:lnTo>
                    <a:pt x="2846" y="14147"/>
                  </a:lnTo>
                  <a:lnTo>
                    <a:pt x="2624" y="14268"/>
                  </a:lnTo>
                  <a:lnTo>
                    <a:pt x="2382" y="14349"/>
                  </a:lnTo>
                  <a:lnTo>
                    <a:pt x="2241" y="14389"/>
                  </a:lnTo>
                  <a:lnTo>
                    <a:pt x="2079" y="14409"/>
                  </a:lnTo>
                  <a:lnTo>
                    <a:pt x="1938" y="14409"/>
                  </a:lnTo>
                  <a:lnTo>
                    <a:pt x="1776" y="14389"/>
                  </a:lnTo>
                  <a:lnTo>
                    <a:pt x="1635" y="14369"/>
                  </a:lnTo>
                  <a:lnTo>
                    <a:pt x="1494" y="14308"/>
                  </a:lnTo>
                  <a:lnTo>
                    <a:pt x="1353" y="14227"/>
                  </a:lnTo>
                  <a:lnTo>
                    <a:pt x="1232" y="14127"/>
                  </a:lnTo>
                  <a:lnTo>
                    <a:pt x="1131" y="14005"/>
                  </a:lnTo>
                  <a:lnTo>
                    <a:pt x="1050" y="13864"/>
                  </a:lnTo>
                  <a:lnTo>
                    <a:pt x="1010" y="13723"/>
                  </a:lnTo>
                  <a:lnTo>
                    <a:pt x="969" y="13562"/>
                  </a:lnTo>
                  <a:lnTo>
                    <a:pt x="949" y="13380"/>
                  </a:lnTo>
                  <a:lnTo>
                    <a:pt x="929" y="13218"/>
                  </a:lnTo>
                  <a:lnTo>
                    <a:pt x="949" y="12855"/>
                  </a:lnTo>
                  <a:lnTo>
                    <a:pt x="1010" y="12109"/>
                  </a:lnTo>
                  <a:lnTo>
                    <a:pt x="1070" y="11342"/>
                  </a:lnTo>
                  <a:lnTo>
                    <a:pt x="1171" y="10292"/>
                  </a:lnTo>
                  <a:lnTo>
                    <a:pt x="1211" y="9768"/>
                  </a:lnTo>
                  <a:lnTo>
                    <a:pt x="1232" y="9243"/>
                  </a:lnTo>
                  <a:lnTo>
                    <a:pt x="1232" y="8698"/>
                  </a:lnTo>
                  <a:lnTo>
                    <a:pt x="1232" y="8173"/>
                  </a:lnTo>
                  <a:lnTo>
                    <a:pt x="1191" y="7649"/>
                  </a:lnTo>
                  <a:lnTo>
                    <a:pt x="1131" y="7124"/>
                  </a:lnTo>
                  <a:lnTo>
                    <a:pt x="1050" y="6579"/>
                  </a:lnTo>
                  <a:lnTo>
                    <a:pt x="929" y="6034"/>
                  </a:lnTo>
                  <a:lnTo>
                    <a:pt x="646" y="4965"/>
                  </a:lnTo>
                  <a:lnTo>
                    <a:pt x="404" y="4077"/>
                  </a:lnTo>
                  <a:lnTo>
                    <a:pt x="303" y="3633"/>
                  </a:lnTo>
                  <a:lnTo>
                    <a:pt x="202" y="3169"/>
                  </a:lnTo>
                  <a:lnTo>
                    <a:pt x="142" y="2765"/>
                  </a:lnTo>
                  <a:lnTo>
                    <a:pt x="102" y="2341"/>
                  </a:lnTo>
                  <a:lnTo>
                    <a:pt x="81" y="1938"/>
                  </a:lnTo>
                  <a:lnTo>
                    <a:pt x="102" y="1534"/>
                  </a:lnTo>
                  <a:lnTo>
                    <a:pt x="122" y="1151"/>
                  </a:lnTo>
                  <a:lnTo>
                    <a:pt x="182" y="767"/>
                  </a:lnTo>
                  <a:lnTo>
                    <a:pt x="243" y="384"/>
                  </a:lnTo>
                  <a:lnTo>
                    <a:pt x="344" y="2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 flipH="1">
              <a:off x="-3249516" y="-5106211"/>
              <a:ext cx="1060565" cy="526984"/>
            </a:xfrm>
            <a:custGeom>
              <a:rect b="b" l="l" r="r" t="t"/>
              <a:pathLst>
                <a:path extrusionOk="0" h="9426" w="18970">
                  <a:moveTo>
                    <a:pt x="7103" y="1"/>
                  </a:moveTo>
                  <a:lnTo>
                    <a:pt x="5812" y="41"/>
                  </a:lnTo>
                  <a:lnTo>
                    <a:pt x="4480" y="142"/>
                  </a:lnTo>
                  <a:lnTo>
                    <a:pt x="3976" y="183"/>
                  </a:lnTo>
                  <a:lnTo>
                    <a:pt x="3552" y="223"/>
                  </a:lnTo>
                  <a:lnTo>
                    <a:pt x="3168" y="263"/>
                  </a:lnTo>
                  <a:lnTo>
                    <a:pt x="2805" y="324"/>
                  </a:lnTo>
                  <a:lnTo>
                    <a:pt x="2462" y="425"/>
                  </a:lnTo>
                  <a:lnTo>
                    <a:pt x="2301" y="505"/>
                  </a:lnTo>
                  <a:lnTo>
                    <a:pt x="2139" y="586"/>
                  </a:lnTo>
                  <a:lnTo>
                    <a:pt x="1958" y="667"/>
                  </a:lnTo>
                  <a:lnTo>
                    <a:pt x="1796" y="788"/>
                  </a:lnTo>
                  <a:lnTo>
                    <a:pt x="1635" y="909"/>
                  </a:lnTo>
                  <a:lnTo>
                    <a:pt x="1453" y="1070"/>
                  </a:lnTo>
                  <a:lnTo>
                    <a:pt x="1090" y="1434"/>
                  </a:lnTo>
                  <a:lnTo>
                    <a:pt x="827" y="1736"/>
                  </a:lnTo>
                  <a:lnTo>
                    <a:pt x="585" y="2059"/>
                  </a:lnTo>
                  <a:lnTo>
                    <a:pt x="404" y="2362"/>
                  </a:lnTo>
                  <a:lnTo>
                    <a:pt x="242" y="2665"/>
                  </a:lnTo>
                  <a:lnTo>
                    <a:pt x="121" y="2988"/>
                  </a:lnTo>
                  <a:lnTo>
                    <a:pt x="40" y="3290"/>
                  </a:lnTo>
                  <a:lnTo>
                    <a:pt x="0" y="3593"/>
                  </a:lnTo>
                  <a:lnTo>
                    <a:pt x="0" y="3896"/>
                  </a:lnTo>
                  <a:lnTo>
                    <a:pt x="81" y="3896"/>
                  </a:lnTo>
                  <a:lnTo>
                    <a:pt x="81" y="3593"/>
                  </a:lnTo>
                  <a:lnTo>
                    <a:pt x="121" y="3290"/>
                  </a:lnTo>
                  <a:lnTo>
                    <a:pt x="202" y="3008"/>
                  </a:lnTo>
                  <a:lnTo>
                    <a:pt x="323" y="2705"/>
                  </a:lnTo>
                  <a:lnTo>
                    <a:pt x="464" y="2402"/>
                  </a:lnTo>
                  <a:lnTo>
                    <a:pt x="666" y="2100"/>
                  </a:lnTo>
                  <a:lnTo>
                    <a:pt x="888" y="1797"/>
                  </a:lnTo>
                  <a:lnTo>
                    <a:pt x="1150" y="1474"/>
                  </a:lnTo>
                  <a:lnTo>
                    <a:pt x="1514" y="1131"/>
                  </a:lnTo>
                  <a:lnTo>
                    <a:pt x="1675" y="970"/>
                  </a:lnTo>
                  <a:lnTo>
                    <a:pt x="1837" y="848"/>
                  </a:lnTo>
                  <a:lnTo>
                    <a:pt x="2018" y="748"/>
                  </a:lnTo>
                  <a:lnTo>
                    <a:pt x="2180" y="647"/>
                  </a:lnTo>
                  <a:lnTo>
                    <a:pt x="2341" y="566"/>
                  </a:lnTo>
                  <a:lnTo>
                    <a:pt x="2502" y="505"/>
                  </a:lnTo>
                  <a:lnTo>
                    <a:pt x="2825" y="405"/>
                  </a:lnTo>
                  <a:lnTo>
                    <a:pt x="3189" y="344"/>
                  </a:lnTo>
                  <a:lnTo>
                    <a:pt x="3572" y="304"/>
                  </a:lnTo>
                  <a:lnTo>
                    <a:pt x="3996" y="263"/>
                  </a:lnTo>
                  <a:lnTo>
                    <a:pt x="4500" y="223"/>
                  </a:lnTo>
                  <a:lnTo>
                    <a:pt x="5812" y="122"/>
                  </a:lnTo>
                  <a:lnTo>
                    <a:pt x="7103" y="82"/>
                  </a:lnTo>
                  <a:lnTo>
                    <a:pt x="8355" y="82"/>
                  </a:lnTo>
                  <a:lnTo>
                    <a:pt x="9586" y="102"/>
                  </a:lnTo>
                  <a:lnTo>
                    <a:pt x="10574" y="162"/>
                  </a:lnTo>
                  <a:lnTo>
                    <a:pt x="11099" y="223"/>
                  </a:lnTo>
                  <a:lnTo>
                    <a:pt x="11664" y="283"/>
                  </a:lnTo>
                  <a:lnTo>
                    <a:pt x="12209" y="384"/>
                  </a:lnTo>
                  <a:lnTo>
                    <a:pt x="12794" y="505"/>
                  </a:lnTo>
                  <a:lnTo>
                    <a:pt x="13359" y="647"/>
                  </a:lnTo>
                  <a:lnTo>
                    <a:pt x="13945" y="828"/>
                  </a:lnTo>
                  <a:lnTo>
                    <a:pt x="14348" y="990"/>
                  </a:lnTo>
                  <a:lnTo>
                    <a:pt x="14812" y="1171"/>
                  </a:lnTo>
                  <a:lnTo>
                    <a:pt x="15276" y="1414"/>
                  </a:lnTo>
                  <a:lnTo>
                    <a:pt x="15741" y="1696"/>
                  </a:lnTo>
                  <a:lnTo>
                    <a:pt x="16205" y="2019"/>
                  </a:lnTo>
                  <a:lnTo>
                    <a:pt x="16447" y="2201"/>
                  </a:lnTo>
                  <a:lnTo>
                    <a:pt x="16669" y="2382"/>
                  </a:lnTo>
                  <a:lnTo>
                    <a:pt x="16891" y="2604"/>
                  </a:lnTo>
                  <a:lnTo>
                    <a:pt x="17113" y="2826"/>
                  </a:lnTo>
                  <a:lnTo>
                    <a:pt x="17315" y="3068"/>
                  </a:lnTo>
                  <a:lnTo>
                    <a:pt x="17516" y="3310"/>
                  </a:lnTo>
                  <a:lnTo>
                    <a:pt x="17698" y="3593"/>
                  </a:lnTo>
                  <a:lnTo>
                    <a:pt x="17880" y="3876"/>
                  </a:lnTo>
                  <a:lnTo>
                    <a:pt x="18041" y="4178"/>
                  </a:lnTo>
                  <a:lnTo>
                    <a:pt x="18182" y="4501"/>
                  </a:lnTo>
                  <a:lnTo>
                    <a:pt x="18324" y="4824"/>
                  </a:lnTo>
                  <a:lnTo>
                    <a:pt x="18445" y="5187"/>
                  </a:lnTo>
                  <a:lnTo>
                    <a:pt x="18546" y="5530"/>
                  </a:lnTo>
                  <a:lnTo>
                    <a:pt x="18646" y="5914"/>
                  </a:lnTo>
                  <a:lnTo>
                    <a:pt x="18727" y="6297"/>
                  </a:lnTo>
                  <a:lnTo>
                    <a:pt x="18788" y="6701"/>
                  </a:lnTo>
                  <a:lnTo>
                    <a:pt x="18828" y="7125"/>
                  </a:lnTo>
                  <a:lnTo>
                    <a:pt x="18868" y="7548"/>
                  </a:lnTo>
                  <a:lnTo>
                    <a:pt x="18889" y="7992"/>
                  </a:lnTo>
                  <a:lnTo>
                    <a:pt x="18889" y="8456"/>
                  </a:lnTo>
                  <a:lnTo>
                    <a:pt x="18889" y="8941"/>
                  </a:lnTo>
                  <a:lnTo>
                    <a:pt x="18868" y="9425"/>
                  </a:lnTo>
                  <a:lnTo>
                    <a:pt x="18949" y="9425"/>
                  </a:lnTo>
                  <a:lnTo>
                    <a:pt x="18969" y="8941"/>
                  </a:lnTo>
                  <a:lnTo>
                    <a:pt x="18969" y="8456"/>
                  </a:lnTo>
                  <a:lnTo>
                    <a:pt x="18969" y="7992"/>
                  </a:lnTo>
                  <a:lnTo>
                    <a:pt x="18949" y="7528"/>
                  </a:lnTo>
                  <a:lnTo>
                    <a:pt x="18909" y="7104"/>
                  </a:lnTo>
                  <a:lnTo>
                    <a:pt x="18868" y="6681"/>
                  </a:lnTo>
                  <a:lnTo>
                    <a:pt x="18788" y="6277"/>
                  </a:lnTo>
                  <a:lnTo>
                    <a:pt x="18727" y="5894"/>
                  </a:lnTo>
                  <a:lnTo>
                    <a:pt x="18626" y="5510"/>
                  </a:lnTo>
                  <a:lnTo>
                    <a:pt x="18525" y="5147"/>
                  </a:lnTo>
                  <a:lnTo>
                    <a:pt x="18404" y="4804"/>
                  </a:lnTo>
                  <a:lnTo>
                    <a:pt x="18263" y="4461"/>
                  </a:lnTo>
                  <a:lnTo>
                    <a:pt x="18102" y="4138"/>
                  </a:lnTo>
                  <a:lnTo>
                    <a:pt x="17940" y="3835"/>
                  </a:lnTo>
                  <a:lnTo>
                    <a:pt x="17759" y="3553"/>
                  </a:lnTo>
                  <a:lnTo>
                    <a:pt x="17577" y="3270"/>
                  </a:lnTo>
                  <a:lnTo>
                    <a:pt x="17375" y="3008"/>
                  </a:lnTo>
                  <a:lnTo>
                    <a:pt x="17173" y="2766"/>
                  </a:lnTo>
                  <a:lnTo>
                    <a:pt x="16951" y="2544"/>
                  </a:lnTo>
                  <a:lnTo>
                    <a:pt x="16729" y="2322"/>
                  </a:lnTo>
                  <a:lnTo>
                    <a:pt x="16507" y="2140"/>
                  </a:lnTo>
                  <a:lnTo>
                    <a:pt x="16265" y="1958"/>
                  </a:lnTo>
                  <a:lnTo>
                    <a:pt x="15781" y="1615"/>
                  </a:lnTo>
                  <a:lnTo>
                    <a:pt x="15317" y="1333"/>
                  </a:lnTo>
                  <a:lnTo>
                    <a:pt x="14832" y="1111"/>
                  </a:lnTo>
                  <a:lnTo>
                    <a:pt x="14388" y="909"/>
                  </a:lnTo>
                  <a:lnTo>
                    <a:pt x="13965" y="748"/>
                  </a:lnTo>
                  <a:lnTo>
                    <a:pt x="13400" y="566"/>
                  </a:lnTo>
                  <a:lnTo>
                    <a:pt x="12814" y="425"/>
                  </a:lnTo>
                  <a:lnTo>
                    <a:pt x="12229" y="304"/>
                  </a:lnTo>
                  <a:lnTo>
                    <a:pt x="11664" y="223"/>
                  </a:lnTo>
                  <a:lnTo>
                    <a:pt x="11119" y="142"/>
                  </a:lnTo>
                  <a:lnTo>
                    <a:pt x="10574" y="82"/>
                  </a:lnTo>
                  <a:lnTo>
                    <a:pt x="9586" y="21"/>
                  </a:lnTo>
                  <a:lnTo>
                    <a:pt x="8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 flipH="1">
              <a:off x="-3364577" y="-5090390"/>
              <a:ext cx="1339208" cy="816864"/>
            </a:xfrm>
            <a:custGeom>
              <a:rect b="b" l="l" r="r" t="t"/>
              <a:pathLst>
                <a:path extrusionOk="0" h="14611" w="23954">
                  <a:moveTo>
                    <a:pt x="8637" y="0"/>
                  </a:moveTo>
                  <a:lnTo>
                    <a:pt x="7870" y="41"/>
                  </a:lnTo>
                  <a:lnTo>
                    <a:pt x="7083" y="81"/>
                  </a:lnTo>
                  <a:lnTo>
                    <a:pt x="6296" y="162"/>
                  </a:lnTo>
                  <a:lnTo>
                    <a:pt x="5509" y="243"/>
                  </a:lnTo>
                  <a:lnTo>
                    <a:pt x="5065" y="303"/>
                  </a:lnTo>
                  <a:lnTo>
                    <a:pt x="4601" y="384"/>
                  </a:lnTo>
                  <a:lnTo>
                    <a:pt x="4097" y="485"/>
                  </a:lnTo>
                  <a:lnTo>
                    <a:pt x="3592" y="626"/>
                  </a:lnTo>
                  <a:lnTo>
                    <a:pt x="3067" y="787"/>
                  </a:lnTo>
                  <a:lnTo>
                    <a:pt x="2563" y="1009"/>
                  </a:lnTo>
                  <a:lnTo>
                    <a:pt x="2321" y="1131"/>
                  </a:lnTo>
                  <a:lnTo>
                    <a:pt x="2079" y="1252"/>
                  </a:lnTo>
                  <a:lnTo>
                    <a:pt x="1836" y="1393"/>
                  </a:lnTo>
                  <a:lnTo>
                    <a:pt x="1614" y="1554"/>
                  </a:lnTo>
                  <a:lnTo>
                    <a:pt x="1392" y="1716"/>
                  </a:lnTo>
                  <a:lnTo>
                    <a:pt x="1191" y="1897"/>
                  </a:lnTo>
                  <a:lnTo>
                    <a:pt x="1009" y="2079"/>
                  </a:lnTo>
                  <a:lnTo>
                    <a:pt x="827" y="2261"/>
                  </a:lnTo>
                  <a:lnTo>
                    <a:pt x="686" y="2462"/>
                  </a:lnTo>
                  <a:lnTo>
                    <a:pt x="545" y="2664"/>
                  </a:lnTo>
                  <a:lnTo>
                    <a:pt x="404" y="2866"/>
                  </a:lnTo>
                  <a:lnTo>
                    <a:pt x="303" y="3088"/>
                  </a:lnTo>
                  <a:lnTo>
                    <a:pt x="222" y="3330"/>
                  </a:lnTo>
                  <a:lnTo>
                    <a:pt x="141" y="3552"/>
                  </a:lnTo>
                  <a:lnTo>
                    <a:pt x="81" y="3814"/>
                  </a:lnTo>
                  <a:lnTo>
                    <a:pt x="40" y="4057"/>
                  </a:lnTo>
                  <a:lnTo>
                    <a:pt x="0" y="4319"/>
                  </a:lnTo>
                  <a:lnTo>
                    <a:pt x="0" y="4581"/>
                  </a:lnTo>
                  <a:lnTo>
                    <a:pt x="0" y="4864"/>
                  </a:lnTo>
                  <a:lnTo>
                    <a:pt x="20" y="5146"/>
                  </a:lnTo>
                  <a:lnTo>
                    <a:pt x="81" y="5611"/>
                  </a:lnTo>
                  <a:lnTo>
                    <a:pt x="182" y="6095"/>
                  </a:lnTo>
                  <a:lnTo>
                    <a:pt x="303" y="6559"/>
                  </a:lnTo>
                  <a:lnTo>
                    <a:pt x="424" y="7023"/>
                  </a:lnTo>
                  <a:lnTo>
                    <a:pt x="565" y="7588"/>
                  </a:lnTo>
                  <a:lnTo>
                    <a:pt x="706" y="8173"/>
                  </a:lnTo>
                  <a:lnTo>
                    <a:pt x="767" y="8537"/>
                  </a:lnTo>
                  <a:lnTo>
                    <a:pt x="827" y="8920"/>
                  </a:lnTo>
                  <a:lnTo>
                    <a:pt x="868" y="9324"/>
                  </a:lnTo>
                  <a:lnTo>
                    <a:pt x="888" y="9707"/>
                  </a:lnTo>
                  <a:lnTo>
                    <a:pt x="908" y="10090"/>
                  </a:lnTo>
                  <a:lnTo>
                    <a:pt x="888" y="10474"/>
                  </a:lnTo>
                  <a:lnTo>
                    <a:pt x="868" y="10857"/>
                  </a:lnTo>
                  <a:lnTo>
                    <a:pt x="827" y="11241"/>
                  </a:lnTo>
                  <a:lnTo>
                    <a:pt x="807" y="11483"/>
                  </a:lnTo>
                  <a:lnTo>
                    <a:pt x="767" y="11765"/>
                  </a:lnTo>
                  <a:lnTo>
                    <a:pt x="747" y="12068"/>
                  </a:lnTo>
                  <a:lnTo>
                    <a:pt x="747" y="12351"/>
                  </a:lnTo>
                  <a:lnTo>
                    <a:pt x="767" y="12653"/>
                  </a:lnTo>
                  <a:lnTo>
                    <a:pt x="807" y="12815"/>
                  </a:lnTo>
                  <a:lnTo>
                    <a:pt x="848" y="12976"/>
                  </a:lnTo>
                  <a:lnTo>
                    <a:pt x="928" y="13138"/>
                  </a:lnTo>
                  <a:lnTo>
                    <a:pt x="1029" y="13299"/>
                  </a:lnTo>
                  <a:lnTo>
                    <a:pt x="1130" y="13440"/>
                  </a:lnTo>
                  <a:lnTo>
                    <a:pt x="1271" y="13561"/>
                  </a:lnTo>
                  <a:lnTo>
                    <a:pt x="1433" y="13662"/>
                  </a:lnTo>
                  <a:lnTo>
                    <a:pt x="1614" y="13723"/>
                  </a:lnTo>
                  <a:lnTo>
                    <a:pt x="1715" y="13763"/>
                  </a:lnTo>
                  <a:lnTo>
                    <a:pt x="2058" y="13763"/>
                  </a:lnTo>
                  <a:lnTo>
                    <a:pt x="2280" y="13723"/>
                  </a:lnTo>
                  <a:lnTo>
                    <a:pt x="2502" y="13683"/>
                  </a:lnTo>
                  <a:lnTo>
                    <a:pt x="3794" y="13420"/>
                  </a:lnTo>
                  <a:lnTo>
                    <a:pt x="4419" y="13299"/>
                  </a:lnTo>
                  <a:lnTo>
                    <a:pt x="5065" y="13198"/>
                  </a:lnTo>
                  <a:lnTo>
                    <a:pt x="5691" y="13118"/>
                  </a:lnTo>
                  <a:lnTo>
                    <a:pt x="6337" y="13057"/>
                  </a:lnTo>
                  <a:lnTo>
                    <a:pt x="6962" y="13037"/>
                  </a:lnTo>
                  <a:lnTo>
                    <a:pt x="7588" y="13037"/>
                  </a:lnTo>
                  <a:lnTo>
                    <a:pt x="8133" y="13077"/>
                  </a:lnTo>
                  <a:lnTo>
                    <a:pt x="8657" y="13138"/>
                  </a:lnTo>
                  <a:lnTo>
                    <a:pt x="9202" y="13218"/>
                  </a:lnTo>
                  <a:lnTo>
                    <a:pt x="9747" y="13319"/>
                  </a:lnTo>
                  <a:lnTo>
                    <a:pt x="10796" y="13561"/>
                  </a:lnTo>
                  <a:lnTo>
                    <a:pt x="11846" y="13824"/>
                  </a:lnTo>
                  <a:lnTo>
                    <a:pt x="13218" y="14167"/>
                  </a:lnTo>
                  <a:lnTo>
                    <a:pt x="13924" y="14328"/>
                  </a:lnTo>
                  <a:lnTo>
                    <a:pt x="14610" y="14449"/>
                  </a:lnTo>
                  <a:lnTo>
                    <a:pt x="15095" y="14530"/>
                  </a:lnTo>
                  <a:lnTo>
                    <a:pt x="15559" y="14570"/>
                  </a:lnTo>
                  <a:lnTo>
                    <a:pt x="16023" y="14611"/>
                  </a:lnTo>
                  <a:lnTo>
                    <a:pt x="16871" y="14611"/>
                  </a:lnTo>
                  <a:lnTo>
                    <a:pt x="17274" y="14570"/>
                  </a:lnTo>
                  <a:lnTo>
                    <a:pt x="17658" y="14530"/>
                  </a:lnTo>
                  <a:lnTo>
                    <a:pt x="18021" y="14449"/>
                  </a:lnTo>
                  <a:lnTo>
                    <a:pt x="18485" y="14328"/>
                  </a:lnTo>
                  <a:lnTo>
                    <a:pt x="18909" y="14187"/>
                  </a:lnTo>
                  <a:lnTo>
                    <a:pt x="19312" y="14005"/>
                  </a:lnTo>
                  <a:lnTo>
                    <a:pt x="19676" y="13783"/>
                  </a:lnTo>
                  <a:lnTo>
                    <a:pt x="20039" y="13541"/>
                  </a:lnTo>
                  <a:lnTo>
                    <a:pt x="20341" y="13279"/>
                  </a:lnTo>
                  <a:lnTo>
                    <a:pt x="20644" y="12976"/>
                  </a:lnTo>
                  <a:lnTo>
                    <a:pt x="20886" y="12674"/>
                  </a:lnTo>
                  <a:lnTo>
                    <a:pt x="21028" y="12472"/>
                  </a:lnTo>
                  <a:lnTo>
                    <a:pt x="21149" y="12270"/>
                  </a:lnTo>
                  <a:lnTo>
                    <a:pt x="21250" y="12048"/>
                  </a:lnTo>
                  <a:lnTo>
                    <a:pt x="21350" y="11846"/>
                  </a:lnTo>
                  <a:lnTo>
                    <a:pt x="21512" y="11402"/>
                  </a:lnTo>
                  <a:lnTo>
                    <a:pt x="21633" y="10958"/>
                  </a:lnTo>
                  <a:lnTo>
                    <a:pt x="21734" y="10494"/>
                  </a:lnTo>
                  <a:lnTo>
                    <a:pt x="21794" y="10030"/>
                  </a:lnTo>
                  <a:lnTo>
                    <a:pt x="21835" y="9586"/>
                  </a:lnTo>
                  <a:lnTo>
                    <a:pt x="21875" y="9142"/>
                  </a:lnTo>
                  <a:lnTo>
                    <a:pt x="21794" y="9142"/>
                  </a:lnTo>
                  <a:lnTo>
                    <a:pt x="21754" y="9586"/>
                  </a:lnTo>
                  <a:lnTo>
                    <a:pt x="21714" y="10030"/>
                  </a:lnTo>
                  <a:lnTo>
                    <a:pt x="21653" y="10474"/>
                  </a:lnTo>
                  <a:lnTo>
                    <a:pt x="21552" y="10918"/>
                  </a:lnTo>
                  <a:lnTo>
                    <a:pt x="21431" y="11362"/>
                  </a:lnTo>
                  <a:lnTo>
                    <a:pt x="21270" y="11806"/>
                  </a:lnTo>
                  <a:lnTo>
                    <a:pt x="21189" y="12008"/>
                  </a:lnTo>
                  <a:lnTo>
                    <a:pt x="21068" y="12230"/>
                  </a:lnTo>
                  <a:lnTo>
                    <a:pt x="20947" y="12431"/>
                  </a:lnTo>
                  <a:lnTo>
                    <a:pt x="20826" y="12613"/>
                  </a:lnTo>
                  <a:lnTo>
                    <a:pt x="20584" y="12936"/>
                  </a:lnTo>
                  <a:lnTo>
                    <a:pt x="20301" y="13218"/>
                  </a:lnTo>
                  <a:lnTo>
                    <a:pt x="19978" y="13481"/>
                  </a:lnTo>
                  <a:lnTo>
                    <a:pt x="19635" y="13723"/>
                  </a:lnTo>
                  <a:lnTo>
                    <a:pt x="19272" y="13925"/>
                  </a:lnTo>
                  <a:lnTo>
                    <a:pt x="18868" y="14106"/>
                  </a:lnTo>
                  <a:lnTo>
                    <a:pt x="18445" y="14248"/>
                  </a:lnTo>
                  <a:lnTo>
                    <a:pt x="18001" y="14369"/>
                  </a:lnTo>
                  <a:lnTo>
                    <a:pt x="17637" y="14449"/>
                  </a:lnTo>
                  <a:lnTo>
                    <a:pt x="17254" y="14490"/>
                  </a:lnTo>
                  <a:lnTo>
                    <a:pt x="16871" y="14530"/>
                  </a:lnTo>
                  <a:lnTo>
                    <a:pt x="16023" y="14530"/>
                  </a:lnTo>
                  <a:lnTo>
                    <a:pt x="15579" y="14490"/>
                  </a:lnTo>
                  <a:lnTo>
                    <a:pt x="15115" y="14449"/>
                  </a:lnTo>
                  <a:lnTo>
                    <a:pt x="14631" y="14369"/>
                  </a:lnTo>
                  <a:lnTo>
                    <a:pt x="13924" y="14248"/>
                  </a:lnTo>
                  <a:lnTo>
                    <a:pt x="13238" y="14086"/>
                  </a:lnTo>
                  <a:lnTo>
                    <a:pt x="11866" y="13743"/>
                  </a:lnTo>
                  <a:lnTo>
                    <a:pt x="10817" y="13481"/>
                  </a:lnTo>
                  <a:lnTo>
                    <a:pt x="9747" y="13239"/>
                  </a:lnTo>
                  <a:lnTo>
                    <a:pt x="9222" y="13138"/>
                  </a:lnTo>
                  <a:lnTo>
                    <a:pt x="8677" y="13057"/>
                  </a:lnTo>
                  <a:lnTo>
                    <a:pt x="8133" y="12996"/>
                  </a:lnTo>
                  <a:lnTo>
                    <a:pt x="7588" y="12956"/>
                  </a:lnTo>
                  <a:lnTo>
                    <a:pt x="6962" y="12956"/>
                  </a:lnTo>
                  <a:lnTo>
                    <a:pt x="6316" y="12976"/>
                  </a:lnTo>
                  <a:lnTo>
                    <a:pt x="5691" y="13037"/>
                  </a:lnTo>
                  <a:lnTo>
                    <a:pt x="5065" y="13118"/>
                  </a:lnTo>
                  <a:lnTo>
                    <a:pt x="4419" y="13218"/>
                  </a:lnTo>
                  <a:lnTo>
                    <a:pt x="3774" y="13339"/>
                  </a:lnTo>
                  <a:lnTo>
                    <a:pt x="2482" y="13602"/>
                  </a:lnTo>
                  <a:lnTo>
                    <a:pt x="2280" y="13642"/>
                  </a:lnTo>
                  <a:lnTo>
                    <a:pt x="2058" y="13683"/>
                  </a:lnTo>
                  <a:lnTo>
                    <a:pt x="1735" y="13683"/>
                  </a:lnTo>
                  <a:lnTo>
                    <a:pt x="1635" y="13662"/>
                  </a:lnTo>
                  <a:lnTo>
                    <a:pt x="1453" y="13582"/>
                  </a:lnTo>
                  <a:lnTo>
                    <a:pt x="1312" y="13501"/>
                  </a:lnTo>
                  <a:lnTo>
                    <a:pt x="1191" y="13380"/>
                  </a:lnTo>
                  <a:lnTo>
                    <a:pt x="1090" y="13239"/>
                  </a:lnTo>
                  <a:lnTo>
                    <a:pt x="989" y="13097"/>
                  </a:lnTo>
                  <a:lnTo>
                    <a:pt x="928" y="12936"/>
                  </a:lnTo>
                  <a:lnTo>
                    <a:pt x="888" y="12795"/>
                  </a:lnTo>
                  <a:lnTo>
                    <a:pt x="848" y="12633"/>
                  </a:lnTo>
                  <a:lnTo>
                    <a:pt x="827" y="12351"/>
                  </a:lnTo>
                  <a:lnTo>
                    <a:pt x="827" y="12068"/>
                  </a:lnTo>
                  <a:lnTo>
                    <a:pt x="848" y="11765"/>
                  </a:lnTo>
                  <a:lnTo>
                    <a:pt x="888" y="11483"/>
                  </a:lnTo>
                  <a:lnTo>
                    <a:pt x="908" y="11261"/>
                  </a:lnTo>
                  <a:lnTo>
                    <a:pt x="948" y="10857"/>
                  </a:lnTo>
                  <a:lnTo>
                    <a:pt x="969" y="10474"/>
                  </a:lnTo>
                  <a:lnTo>
                    <a:pt x="989" y="10090"/>
                  </a:lnTo>
                  <a:lnTo>
                    <a:pt x="969" y="9707"/>
                  </a:lnTo>
                  <a:lnTo>
                    <a:pt x="948" y="9303"/>
                  </a:lnTo>
                  <a:lnTo>
                    <a:pt x="908" y="8920"/>
                  </a:lnTo>
                  <a:lnTo>
                    <a:pt x="848" y="8537"/>
                  </a:lnTo>
                  <a:lnTo>
                    <a:pt x="787" y="8153"/>
                  </a:lnTo>
                  <a:lnTo>
                    <a:pt x="646" y="7568"/>
                  </a:lnTo>
                  <a:lnTo>
                    <a:pt x="505" y="7003"/>
                  </a:lnTo>
                  <a:lnTo>
                    <a:pt x="383" y="6539"/>
                  </a:lnTo>
                  <a:lnTo>
                    <a:pt x="262" y="6075"/>
                  </a:lnTo>
                  <a:lnTo>
                    <a:pt x="161" y="5611"/>
                  </a:lnTo>
                  <a:lnTo>
                    <a:pt x="101" y="5126"/>
                  </a:lnTo>
                  <a:lnTo>
                    <a:pt x="81" y="4844"/>
                  </a:lnTo>
                  <a:lnTo>
                    <a:pt x="81" y="4581"/>
                  </a:lnTo>
                  <a:lnTo>
                    <a:pt x="81" y="4319"/>
                  </a:lnTo>
                  <a:lnTo>
                    <a:pt x="121" y="4077"/>
                  </a:lnTo>
                  <a:lnTo>
                    <a:pt x="161" y="3835"/>
                  </a:lnTo>
                  <a:lnTo>
                    <a:pt x="222" y="3593"/>
                  </a:lnTo>
                  <a:lnTo>
                    <a:pt x="283" y="3350"/>
                  </a:lnTo>
                  <a:lnTo>
                    <a:pt x="383" y="3128"/>
                  </a:lnTo>
                  <a:lnTo>
                    <a:pt x="484" y="2906"/>
                  </a:lnTo>
                  <a:lnTo>
                    <a:pt x="605" y="2705"/>
                  </a:lnTo>
                  <a:lnTo>
                    <a:pt x="747" y="2503"/>
                  </a:lnTo>
                  <a:lnTo>
                    <a:pt x="888" y="2301"/>
                  </a:lnTo>
                  <a:lnTo>
                    <a:pt x="1070" y="2119"/>
                  </a:lnTo>
                  <a:lnTo>
                    <a:pt x="1251" y="1938"/>
                  </a:lnTo>
                  <a:lnTo>
                    <a:pt x="1453" y="1776"/>
                  </a:lnTo>
                  <a:lnTo>
                    <a:pt x="1655" y="1615"/>
                  </a:lnTo>
                  <a:lnTo>
                    <a:pt x="1897" y="1453"/>
                  </a:lnTo>
                  <a:lnTo>
                    <a:pt x="2119" y="1332"/>
                  </a:lnTo>
                  <a:lnTo>
                    <a:pt x="2361" y="1191"/>
                  </a:lnTo>
                  <a:lnTo>
                    <a:pt x="2603" y="1070"/>
                  </a:lnTo>
                  <a:lnTo>
                    <a:pt x="3108" y="868"/>
                  </a:lnTo>
                  <a:lnTo>
                    <a:pt x="3612" y="707"/>
                  </a:lnTo>
                  <a:lnTo>
                    <a:pt x="4117" y="565"/>
                  </a:lnTo>
                  <a:lnTo>
                    <a:pt x="4621" y="465"/>
                  </a:lnTo>
                  <a:lnTo>
                    <a:pt x="5085" y="384"/>
                  </a:lnTo>
                  <a:lnTo>
                    <a:pt x="5529" y="323"/>
                  </a:lnTo>
                  <a:lnTo>
                    <a:pt x="6316" y="243"/>
                  </a:lnTo>
                  <a:lnTo>
                    <a:pt x="7083" y="162"/>
                  </a:lnTo>
                  <a:lnTo>
                    <a:pt x="7870" y="122"/>
                  </a:lnTo>
                  <a:lnTo>
                    <a:pt x="8637" y="81"/>
                  </a:lnTo>
                  <a:lnTo>
                    <a:pt x="10171" y="81"/>
                  </a:lnTo>
                  <a:lnTo>
                    <a:pt x="10938" y="101"/>
                  </a:lnTo>
                  <a:lnTo>
                    <a:pt x="11704" y="142"/>
                  </a:lnTo>
                  <a:lnTo>
                    <a:pt x="12451" y="202"/>
                  </a:lnTo>
                  <a:lnTo>
                    <a:pt x="13218" y="283"/>
                  </a:lnTo>
                  <a:lnTo>
                    <a:pt x="13965" y="364"/>
                  </a:lnTo>
                  <a:lnTo>
                    <a:pt x="14711" y="485"/>
                  </a:lnTo>
                  <a:lnTo>
                    <a:pt x="15458" y="606"/>
                  </a:lnTo>
                  <a:lnTo>
                    <a:pt x="16225" y="767"/>
                  </a:lnTo>
                  <a:lnTo>
                    <a:pt x="16971" y="929"/>
                  </a:lnTo>
                  <a:lnTo>
                    <a:pt x="17718" y="1110"/>
                  </a:lnTo>
                  <a:lnTo>
                    <a:pt x="18445" y="1312"/>
                  </a:lnTo>
                  <a:lnTo>
                    <a:pt x="19191" y="1554"/>
                  </a:lnTo>
                  <a:lnTo>
                    <a:pt x="19554" y="1675"/>
                  </a:lnTo>
                  <a:lnTo>
                    <a:pt x="19938" y="1817"/>
                  </a:lnTo>
                  <a:lnTo>
                    <a:pt x="20301" y="1978"/>
                  </a:lnTo>
                  <a:lnTo>
                    <a:pt x="20644" y="2140"/>
                  </a:lnTo>
                  <a:lnTo>
                    <a:pt x="20987" y="2321"/>
                  </a:lnTo>
                  <a:lnTo>
                    <a:pt x="21330" y="2523"/>
                  </a:lnTo>
                  <a:lnTo>
                    <a:pt x="21653" y="2745"/>
                  </a:lnTo>
                  <a:lnTo>
                    <a:pt x="21956" y="2967"/>
                  </a:lnTo>
                  <a:lnTo>
                    <a:pt x="22259" y="3229"/>
                  </a:lnTo>
                  <a:lnTo>
                    <a:pt x="22541" y="3492"/>
                  </a:lnTo>
                  <a:lnTo>
                    <a:pt x="22783" y="3794"/>
                  </a:lnTo>
                  <a:lnTo>
                    <a:pt x="23025" y="4097"/>
                  </a:lnTo>
                  <a:lnTo>
                    <a:pt x="23207" y="4380"/>
                  </a:lnTo>
                  <a:lnTo>
                    <a:pt x="23368" y="4682"/>
                  </a:lnTo>
                  <a:lnTo>
                    <a:pt x="23510" y="4965"/>
                  </a:lnTo>
                  <a:lnTo>
                    <a:pt x="23611" y="5288"/>
                  </a:lnTo>
                  <a:lnTo>
                    <a:pt x="23712" y="5611"/>
                  </a:lnTo>
                  <a:lnTo>
                    <a:pt x="23792" y="5933"/>
                  </a:lnTo>
                  <a:lnTo>
                    <a:pt x="23833" y="6256"/>
                  </a:lnTo>
                  <a:lnTo>
                    <a:pt x="23873" y="6579"/>
                  </a:lnTo>
                  <a:lnTo>
                    <a:pt x="23873" y="6922"/>
                  </a:lnTo>
                  <a:lnTo>
                    <a:pt x="23873" y="7245"/>
                  </a:lnTo>
                  <a:lnTo>
                    <a:pt x="23833" y="7588"/>
                  </a:lnTo>
                  <a:lnTo>
                    <a:pt x="23772" y="7911"/>
                  </a:lnTo>
                  <a:lnTo>
                    <a:pt x="23712" y="8234"/>
                  </a:lnTo>
                  <a:lnTo>
                    <a:pt x="23611" y="8537"/>
                  </a:lnTo>
                  <a:lnTo>
                    <a:pt x="23490" y="8860"/>
                  </a:lnTo>
                  <a:lnTo>
                    <a:pt x="23328" y="9162"/>
                  </a:lnTo>
                  <a:lnTo>
                    <a:pt x="23409" y="9182"/>
                  </a:lnTo>
                  <a:lnTo>
                    <a:pt x="23550" y="8880"/>
                  </a:lnTo>
                  <a:lnTo>
                    <a:pt x="23671" y="8577"/>
                  </a:lnTo>
                  <a:lnTo>
                    <a:pt x="23772" y="8254"/>
                  </a:lnTo>
                  <a:lnTo>
                    <a:pt x="23853" y="7931"/>
                  </a:lnTo>
                  <a:lnTo>
                    <a:pt x="23913" y="7588"/>
                  </a:lnTo>
                  <a:lnTo>
                    <a:pt x="23954" y="7265"/>
                  </a:lnTo>
                  <a:lnTo>
                    <a:pt x="23954" y="6922"/>
                  </a:lnTo>
                  <a:lnTo>
                    <a:pt x="23954" y="6579"/>
                  </a:lnTo>
                  <a:lnTo>
                    <a:pt x="23913" y="6236"/>
                  </a:lnTo>
                  <a:lnTo>
                    <a:pt x="23873" y="5913"/>
                  </a:lnTo>
                  <a:lnTo>
                    <a:pt x="23792" y="5590"/>
                  </a:lnTo>
                  <a:lnTo>
                    <a:pt x="23691" y="5267"/>
                  </a:lnTo>
                  <a:lnTo>
                    <a:pt x="23570" y="4945"/>
                  </a:lnTo>
                  <a:lnTo>
                    <a:pt x="23429" y="4642"/>
                  </a:lnTo>
                  <a:lnTo>
                    <a:pt x="23268" y="4339"/>
                  </a:lnTo>
                  <a:lnTo>
                    <a:pt x="23086" y="4057"/>
                  </a:lnTo>
                  <a:lnTo>
                    <a:pt x="22844" y="3734"/>
                  </a:lnTo>
                  <a:lnTo>
                    <a:pt x="22602" y="3451"/>
                  </a:lnTo>
                  <a:lnTo>
                    <a:pt x="22319" y="3169"/>
                  </a:lnTo>
                  <a:lnTo>
                    <a:pt x="22016" y="2906"/>
                  </a:lnTo>
                  <a:lnTo>
                    <a:pt x="21694" y="2684"/>
                  </a:lnTo>
                  <a:lnTo>
                    <a:pt x="21371" y="2462"/>
                  </a:lnTo>
                  <a:lnTo>
                    <a:pt x="21048" y="2261"/>
                  </a:lnTo>
                  <a:lnTo>
                    <a:pt x="20685" y="2079"/>
                  </a:lnTo>
                  <a:lnTo>
                    <a:pt x="20341" y="1897"/>
                  </a:lnTo>
                  <a:lnTo>
                    <a:pt x="19978" y="1756"/>
                  </a:lnTo>
                  <a:lnTo>
                    <a:pt x="19595" y="1595"/>
                  </a:lnTo>
                  <a:lnTo>
                    <a:pt x="19232" y="1474"/>
                  </a:lnTo>
                  <a:lnTo>
                    <a:pt x="18465" y="1231"/>
                  </a:lnTo>
                  <a:lnTo>
                    <a:pt x="17738" y="1030"/>
                  </a:lnTo>
                  <a:lnTo>
                    <a:pt x="16971" y="848"/>
                  </a:lnTo>
                  <a:lnTo>
                    <a:pt x="16225" y="687"/>
                  </a:lnTo>
                  <a:lnTo>
                    <a:pt x="15478" y="545"/>
                  </a:lnTo>
                  <a:lnTo>
                    <a:pt x="14731" y="404"/>
                  </a:lnTo>
                  <a:lnTo>
                    <a:pt x="13985" y="283"/>
                  </a:lnTo>
                  <a:lnTo>
                    <a:pt x="13218" y="202"/>
                  </a:lnTo>
                  <a:lnTo>
                    <a:pt x="12471" y="122"/>
                  </a:lnTo>
                  <a:lnTo>
                    <a:pt x="11704" y="61"/>
                  </a:lnTo>
                  <a:lnTo>
                    <a:pt x="10938" y="21"/>
                  </a:lnTo>
                  <a:lnTo>
                    <a:pt x="10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 flipH="1">
              <a:off x="-3334104" y="-4888456"/>
              <a:ext cx="1145153" cy="459224"/>
            </a:xfrm>
            <a:custGeom>
              <a:rect b="b" l="l" r="r" t="t"/>
              <a:pathLst>
                <a:path extrusionOk="0" h="8214" w="20483">
                  <a:moveTo>
                    <a:pt x="0" y="1"/>
                  </a:moveTo>
                  <a:lnTo>
                    <a:pt x="20" y="182"/>
                  </a:lnTo>
                  <a:lnTo>
                    <a:pt x="40" y="384"/>
                  </a:lnTo>
                  <a:lnTo>
                    <a:pt x="141" y="768"/>
                  </a:lnTo>
                  <a:lnTo>
                    <a:pt x="283" y="1131"/>
                  </a:lnTo>
                  <a:lnTo>
                    <a:pt x="424" y="1494"/>
                  </a:lnTo>
                  <a:lnTo>
                    <a:pt x="585" y="1877"/>
                  </a:lnTo>
                  <a:lnTo>
                    <a:pt x="727" y="2261"/>
                  </a:lnTo>
                  <a:lnTo>
                    <a:pt x="787" y="2463"/>
                  </a:lnTo>
                  <a:lnTo>
                    <a:pt x="827" y="2664"/>
                  </a:lnTo>
                  <a:lnTo>
                    <a:pt x="848" y="2886"/>
                  </a:lnTo>
                  <a:lnTo>
                    <a:pt x="868" y="3088"/>
                  </a:lnTo>
                  <a:lnTo>
                    <a:pt x="848" y="3330"/>
                  </a:lnTo>
                  <a:lnTo>
                    <a:pt x="807" y="3573"/>
                  </a:lnTo>
                  <a:lnTo>
                    <a:pt x="686" y="4057"/>
                  </a:lnTo>
                  <a:lnTo>
                    <a:pt x="585" y="4460"/>
                  </a:lnTo>
                  <a:lnTo>
                    <a:pt x="545" y="4662"/>
                  </a:lnTo>
                  <a:lnTo>
                    <a:pt x="525" y="4864"/>
                  </a:lnTo>
                  <a:lnTo>
                    <a:pt x="525" y="5066"/>
                  </a:lnTo>
                  <a:lnTo>
                    <a:pt x="525" y="5248"/>
                  </a:lnTo>
                  <a:lnTo>
                    <a:pt x="565" y="5449"/>
                  </a:lnTo>
                  <a:lnTo>
                    <a:pt x="646" y="5631"/>
                  </a:lnTo>
                  <a:lnTo>
                    <a:pt x="706" y="5752"/>
                  </a:lnTo>
                  <a:lnTo>
                    <a:pt x="767" y="5873"/>
                  </a:lnTo>
                  <a:lnTo>
                    <a:pt x="848" y="5974"/>
                  </a:lnTo>
                  <a:lnTo>
                    <a:pt x="949" y="6075"/>
                  </a:lnTo>
                  <a:lnTo>
                    <a:pt x="1049" y="6156"/>
                  </a:lnTo>
                  <a:lnTo>
                    <a:pt x="1171" y="6236"/>
                  </a:lnTo>
                  <a:lnTo>
                    <a:pt x="1453" y="6378"/>
                  </a:lnTo>
                  <a:lnTo>
                    <a:pt x="1756" y="6478"/>
                  </a:lnTo>
                  <a:lnTo>
                    <a:pt x="2139" y="6559"/>
                  </a:lnTo>
                  <a:lnTo>
                    <a:pt x="2543" y="6600"/>
                  </a:lnTo>
                  <a:lnTo>
                    <a:pt x="3007" y="6620"/>
                  </a:lnTo>
                  <a:lnTo>
                    <a:pt x="4682" y="6600"/>
                  </a:lnTo>
                  <a:lnTo>
                    <a:pt x="7426" y="6600"/>
                  </a:lnTo>
                  <a:lnTo>
                    <a:pt x="8334" y="6640"/>
                  </a:lnTo>
                  <a:lnTo>
                    <a:pt x="9243" y="6721"/>
                  </a:lnTo>
                  <a:lnTo>
                    <a:pt x="10151" y="6822"/>
                  </a:lnTo>
                  <a:lnTo>
                    <a:pt x="10595" y="6902"/>
                  </a:lnTo>
                  <a:lnTo>
                    <a:pt x="11059" y="6983"/>
                  </a:lnTo>
                  <a:lnTo>
                    <a:pt x="11503" y="7084"/>
                  </a:lnTo>
                  <a:lnTo>
                    <a:pt x="11927" y="7205"/>
                  </a:lnTo>
                  <a:lnTo>
                    <a:pt x="12512" y="7387"/>
                  </a:lnTo>
                  <a:lnTo>
                    <a:pt x="13077" y="7568"/>
                  </a:lnTo>
                  <a:lnTo>
                    <a:pt x="13803" y="7790"/>
                  </a:lnTo>
                  <a:lnTo>
                    <a:pt x="14167" y="7911"/>
                  </a:lnTo>
                  <a:lnTo>
                    <a:pt x="14550" y="8012"/>
                  </a:lnTo>
                  <a:lnTo>
                    <a:pt x="14913" y="8093"/>
                  </a:lnTo>
                  <a:lnTo>
                    <a:pt x="15297" y="8153"/>
                  </a:lnTo>
                  <a:lnTo>
                    <a:pt x="15680" y="8194"/>
                  </a:lnTo>
                  <a:lnTo>
                    <a:pt x="16063" y="8214"/>
                  </a:lnTo>
                  <a:lnTo>
                    <a:pt x="16427" y="8214"/>
                  </a:lnTo>
                  <a:lnTo>
                    <a:pt x="16770" y="8174"/>
                  </a:lnTo>
                  <a:lnTo>
                    <a:pt x="17093" y="8113"/>
                  </a:lnTo>
                  <a:lnTo>
                    <a:pt x="17415" y="8032"/>
                  </a:lnTo>
                  <a:lnTo>
                    <a:pt x="17738" y="7931"/>
                  </a:lnTo>
                  <a:lnTo>
                    <a:pt x="18061" y="7810"/>
                  </a:lnTo>
                  <a:lnTo>
                    <a:pt x="18364" y="7649"/>
                  </a:lnTo>
                  <a:lnTo>
                    <a:pt x="18646" y="7488"/>
                  </a:lnTo>
                  <a:lnTo>
                    <a:pt x="18929" y="7306"/>
                  </a:lnTo>
                  <a:lnTo>
                    <a:pt x="19191" y="7104"/>
                  </a:lnTo>
                  <a:lnTo>
                    <a:pt x="19454" y="6902"/>
                  </a:lnTo>
                  <a:lnTo>
                    <a:pt x="19696" y="6660"/>
                  </a:lnTo>
                  <a:lnTo>
                    <a:pt x="19918" y="6418"/>
                  </a:lnTo>
                  <a:lnTo>
                    <a:pt x="20120" y="6156"/>
                  </a:lnTo>
                  <a:lnTo>
                    <a:pt x="20321" y="5873"/>
                  </a:lnTo>
                  <a:lnTo>
                    <a:pt x="20483" y="5570"/>
                  </a:lnTo>
                  <a:lnTo>
                    <a:pt x="20402" y="5550"/>
                  </a:lnTo>
                  <a:lnTo>
                    <a:pt x="20241" y="5833"/>
                  </a:lnTo>
                  <a:lnTo>
                    <a:pt x="20059" y="6095"/>
                  </a:lnTo>
                  <a:lnTo>
                    <a:pt x="19857" y="6357"/>
                  </a:lnTo>
                  <a:lnTo>
                    <a:pt x="19635" y="6600"/>
                  </a:lnTo>
                  <a:lnTo>
                    <a:pt x="19393" y="6842"/>
                  </a:lnTo>
                  <a:lnTo>
                    <a:pt x="19151" y="7044"/>
                  </a:lnTo>
                  <a:lnTo>
                    <a:pt x="18889" y="7245"/>
                  </a:lnTo>
                  <a:lnTo>
                    <a:pt x="18606" y="7427"/>
                  </a:lnTo>
                  <a:lnTo>
                    <a:pt x="18324" y="7588"/>
                  </a:lnTo>
                  <a:lnTo>
                    <a:pt x="18021" y="7730"/>
                  </a:lnTo>
                  <a:lnTo>
                    <a:pt x="17718" y="7851"/>
                  </a:lnTo>
                  <a:lnTo>
                    <a:pt x="17395" y="7952"/>
                  </a:lnTo>
                  <a:lnTo>
                    <a:pt x="17072" y="8032"/>
                  </a:lnTo>
                  <a:lnTo>
                    <a:pt x="16750" y="8093"/>
                  </a:lnTo>
                  <a:lnTo>
                    <a:pt x="16427" y="8133"/>
                  </a:lnTo>
                  <a:lnTo>
                    <a:pt x="16063" y="8133"/>
                  </a:lnTo>
                  <a:lnTo>
                    <a:pt x="15680" y="8113"/>
                  </a:lnTo>
                  <a:lnTo>
                    <a:pt x="15317" y="8073"/>
                  </a:lnTo>
                  <a:lnTo>
                    <a:pt x="14933" y="8012"/>
                  </a:lnTo>
                  <a:lnTo>
                    <a:pt x="14550" y="7931"/>
                  </a:lnTo>
                  <a:lnTo>
                    <a:pt x="14187" y="7831"/>
                  </a:lnTo>
                  <a:lnTo>
                    <a:pt x="13823" y="7730"/>
                  </a:lnTo>
                  <a:lnTo>
                    <a:pt x="13097" y="7488"/>
                  </a:lnTo>
                  <a:lnTo>
                    <a:pt x="12532" y="7306"/>
                  </a:lnTo>
                  <a:lnTo>
                    <a:pt x="11947" y="7124"/>
                  </a:lnTo>
                  <a:lnTo>
                    <a:pt x="11523" y="7003"/>
                  </a:lnTo>
                  <a:lnTo>
                    <a:pt x="11059" y="6902"/>
                  </a:lnTo>
                  <a:lnTo>
                    <a:pt x="10615" y="6822"/>
                  </a:lnTo>
                  <a:lnTo>
                    <a:pt x="10171" y="6741"/>
                  </a:lnTo>
                  <a:lnTo>
                    <a:pt x="9263" y="6640"/>
                  </a:lnTo>
                  <a:lnTo>
                    <a:pt x="8355" y="6559"/>
                  </a:lnTo>
                  <a:lnTo>
                    <a:pt x="7426" y="6519"/>
                  </a:lnTo>
                  <a:lnTo>
                    <a:pt x="4682" y="6519"/>
                  </a:lnTo>
                  <a:lnTo>
                    <a:pt x="3007" y="6539"/>
                  </a:lnTo>
                  <a:lnTo>
                    <a:pt x="2563" y="6519"/>
                  </a:lnTo>
                  <a:lnTo>
                    <a:pt x="2159" y="6478"/>
                  </a:lnTo>
                  <a:lnTo>
                    <a:pt x="1796" y="6398"/>
                  </a:lnTo>
                  <a:lnTo>
                    <a:pt x="1493" y="6297"/>
                  </a:lnTo>
                  <a:lnTo>
                    <a:pt x="1231" y="6176"/>
                  </a:lnTo>
                  <a:lnTo>
                    <a:pt x="1110" y="6095"/>
                  </a:lnTo>
                  <a:lnTo>
                    <a:pt x="1009" y="6014"/>
                  </a:lnTo>
                  <a:lnTo>
                    <a:pt x="928" y="5913"/>
                  </a:lnTo>
                  <a:lnTo>
                    <a:pt x="848" y="5833"/>
                  </a:lnTo>
                  <a:lnTo>
                    <a:pt x="767" y="5712"/>
                  </a:lnTo>
                  <a:lnTo>
                    <a:pt x="706" y="5611"/>
                  </a:lnTo>
                  <a:lnTo>
                    <a:pt x="646" y="5429"/>
                  </a:lnTo>
                  <a:lnTo>
                    <a:pt x="606" y="5248"/>
                  </a:lnTo>
                  <a:lnTo>
                    <a:pt x="606" y="5046"/>
                  </a:lnTo>
                  <a:lnTo>
                    <a:pt x="606" y="4864"/>
                  </a:lnTo>
                  <a:lnTo>
                    <a:pt x="626" y="4662"/>
                  </a:lnTo>
                  <a:lnTo>
                    <a:pt x="666" y="4481"/>
                  </a:lnTo>
                  <a:lnTo>
                    <a:pt x="767" y="4077"/>
                  </a:lnTo>
                  <a:lnTo>
                    <a:pt x="888" y="3593"/>
                  </a:lnTo>
                  <a:lnTo>
                    <a:pt x="928" y="3330"/>
                  </a:lnTo>
                  <a:lnTo>
                    <a:pt x="949" y="3088"/>
                  </a:lnTo>
                  <a:lnTo>
                    <a:pt x="928" y="2866"/>
                  </a:lnTo>
                  <a:lnTo>
                    <a:pt x="908" y="2664"/>
                  </a:lnTo>
                  <a:lnTo>
                    <a:pt x="868" y="2463"/>
                  </a:lnTo>
                  <a:lnTo>
                    <a:pt x="807" y="2261"/>
                  </a:lnTo>
                  <a:lnTo>
                    <a:pt x="666" y="1857"/>
                  </a:lnTo>
                  <a:lnTo>
                    <a:pt x="505" y="1454"/>
                  </a:lnTo>
                  <a:lnTo>
                    <a:pt x="363" y="1090"/>
                  </a:lnTo>
                  <a:lnTo>
                    <a:pt x="222" y="727"/>
                  </a:lnTo>
                  <a:lnTo>
                    <a:pt x="121" y="364"/>
                  </a:lnTo>
                  <a:lnTo>
                    <a:pt x="101" y="18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 flipH="1">
              <a:off x="-3310451" y="-5112976"/>
              <a:ext cx="886861" cy="530339"/>
            </a:xfrm>
            <a:custGeom>
              <a:rect b="b" l="l" r="r" t="t"/>
              <a:pathLst>
                <a:path extrusionOk="0" h="9486" w="15863">
                  <a:moveTo>
                    <a:pt x="4117" y="82"/>
                  </a:moveTo>
                  <a:lnTo>
                    <a:pt x="4581" y="122"/>
                  </a:lnTo>
                  <a:lnTo>
                    <a:pt x="5025" y="162"/>
                  </a:lnTo>
                  <a:lnTo>
                    <a:pt x="5429" y="223"/>
                  </a:lnTo>
                  <a:lnTo>
                    <a:pt x="6176" y="344"/>
                  </a:lnTo>
                  <a:lnTo>
                    <a:pt x="6741" y="465"/>
                  </a:lnTo>
                  <a:lnTo>
                    <a:pt x="7427" y="626"/>
                  </a:lnTo>
                  <a:lnTo>
                    <a:pt x="8113" y="788"/>
                  </a:lnTo>
                  <a:lnTo>
                    <a:pt x="8799" y="990"/>
                  </a:lnTo>
                  <a:lnTo>
                    <a:pt x="9485" y="1171"/>
                  </a:lnTo>
                  <a:lnTo>
                    <a:pt x="10171" y="1393"/>
                  </a:lnTo>
                  <a:lnTo>
                    <a:pt x="10837" y="1615"/>
                  </a:lnTo>
                  <a:lnTo>
                    <a:pt x="11503" y="1857"/>
                  </a:lnTo>
                  <a:lnTo>
                    <a:pt x="12169" y="2100"/>
                  </a:lnTo>
                  <a:lnTo>
                    <a:pt x="12815" y="2382"/>
                  </a:lnTo>
                  <a:lnTo>
                    <a:pt x="13158" y="2523"/>
                  </a:lnTo>
                  <a:lnTo>
                    <a:pt x="13481" y="2705"/>
                  </a:lnTo>
                  <a:lnTo>
                    <a:pt x="13824" y="2887"/>
                  </a:lnTo>
                  <a:lnTo>
                    <a:pt x="14127" y="3109"/>
                  </a:lnTo>
                  <a:lnTo>
                    <a:pt x="14429" y="3331"/>
                  </a:lnTo>
                  <a:lnTo>
                    <a:pt x="14712" y="3593"/>
                  </a:lnTo>
                  <a:lnTo>
                    <a:pt x="14954" y="3875"/>
                  </a:lnTo>
                  <a:lnTo>
                    <a:pt x="15176" y="4158"/>
                  </a:lnTo>
                  <a:lnTo>
                    <a:pt x="15358" y="4481"/>
                  </a:lnTo>
                  <a:lnTo>
                    <a:pt x="15519" y="4804"/>
                  </a:lnTo>
                  <a:lnTo>
                    <a:pt x="15620" y="5127"/>
                  </a:lnTo>
                  <a:lnTo>
                    <a:pt x="15721" y="5490"/>
                  </a:lnTo>
                  <a:lnTo>
                    <a:pt x="15761" y="5833"/>
                  </a:lnTo>
                  <a:lnTo>
                    <a:pt x="15781" y="6176"/>
                  </a:lnTo>
                  <a:lnTo>
                    <a:pt x="15741" y="6539"/>
                  </a:lnTo>
                  <a:lnTo>
                    <a:pt x="15680" y="6902"/>
                  </a:lnTo>
                  <a:lnTo>
                    <a:pt x="15580" y="7246"/>
                  </a:lnTo>
                  <a:lnTo>
                    <a:pt x="15438" y="7589"/>
                  </a:lnTo>
                  <a:lnTo>
                    <a:pt x="15257" y="7891"/>
                  </a:lnTo>
                  <a:lnTo>
                    <a:pt x="15055" y="8174"/>
                  </a:lnTo>
                  <a:lnTo>
                    <a:pt x="14813" y="8436"/>
                  </a:lnTo>
                  <a:lnTo>
                    <a:pt x="14550" y="8678"/>
                  </a:lnTo>
                  <a:lnTo>
                    <a:pt x="14389" y="8799"/>
                  </a:lnTo>
                  <a:lnTo>
                    <a:pt x="14207" y="8900"/>
                  </a:lnTo>
                  <a:lnTo>
                    <a:pt x="14026" y="8981"/>
                  </a:lnTo>
                  <a:lnTo>
                    <a:pt x="13844" y="9082"/>
                  </a:lnTo>
                  <a:lnTo>
                    <a:pt x="13481" y="9203"/>
                  </a:lnTo>
                  <a:lnTo>
                    <a:pt x="13097" y="9304"/>
                  </a:lnTo>
                  <a:lnTo>
                    <a:pt x="12734" y="9364"/>
                  </a:lnTo>
                  <a:lnTo>
                    <a:pt x="12371" y="9385"/>
                  </a:lnTo>
                  <a:lnTo>
                    <a:pt x="12028" y="9405"/>
                  </a:lnTo>
                  <a:lnTo>
                    <a:pt x="11725" y="9385"/>
                  </a:lnTo>
                  <a:lnTo>
                    <a:pt x="11362" y="9364"/>
                  </a:lnTo>
                  <a:lnTo>
                    <a:pt x="10999" y="9324"/>
                  </a:lnTo>
                  <a:lnTo>
                    <a:pt x="10615" y="9264"/>
                  </a:lnTo>
                  <a:lnTo>
                    <a:pt x="10272" y="9183"/>
                  </a:lnTo>
                  <a:lnTo>
                    <a:pt x="9546" y="9021"/>
                  </a:lnTo>
                  <a:lnTo>
                    <a:pt x="8839" y="8840"/>
                  </a:lnTo>
                  <a:lnTo>
                    <a:pt x="7810" y="8577"/>
                  </a:lnTo>
                  <a:lnTo>
                    <a:pt x="7306" y="8476"/>
                  </a:lnTo>
                  <a:lnTo>
                    <a:pt x="6781" y="8376"/>
                  </a:lnTo>
                  <a:lnTo>
                    <a:pt x="6055" y="8295"/>
                  </a:lnTo>
                  <a:lnTo>
                    <a:pt x="5328" y="8234"/>
                  </a:lnTo>
                  <a:lnTo>
                    <a:pt x="4622" y="8214"/>
                  </a:lnTo>
                  <a:lnTo>
                    <a:pt x="3895" y="8214"/>
                  </a:lnTo>
                  <a:lnTo>
                    <a:pt x="2866" y="8194"/>
                  </a:lnTo>
                  <a:lnTo>
                    <a:pt x="2341" y="8174"/>
                  </a:lnTo>
                  <a:lnTo>
                    <a:pt x="1837" y="8133"/>
                  </a:lnTo>
                  <a:lnTo>
                    <a:pt x="1393" y="8073"/>
                  </a:lnTo>
                  <a:lnTo>
                    <a:pt x="1171" y="8033"/>
                  </a:lnTo>
                  <a:lnTo>
                    <a:pt x="969" y="7972"/>
                  </a:lnTo>
                  <a:lnTo>
                    <a:pt x="767" y="7871"/>
                  </a:lnTo>
                  <a:lnTo>
                    <a:pt x="586" y="7770"/>
                  </a:lnTo>
                  <a:lnTo>
                    <a:pt x="404" y="7629"/>
                  </a:lnTo>
                  <a:lnTo>
                    <a:pt x="283" y="7467"/>
                  </a:lnTo>
                  <a:lnTo>
                    <a:pt x="223" y="7367"/>
                  </a:lnTo>
                  <a:lnTo>
                    <a:pt x="162" y="7246"/>
                  </a:lnTo>
                  <a:lnTo>
                    <a:pt x="101" y="7024"/>
                  </a:lnTo>
                  <a:lnTo>
                    <a:pt x="81" y="6802"/>
                  </a:lnTo>
                  <a:lnTo>
                    <a:pt x="101" y="6580"/>
                  </a:lnTo>
                  <a:lnTo>
                    <a:pt x="142" y="6337"/>
                  </a:lnTo>
                  <a:lnTo>
                    <a:pt x="182" y="6095"/>
                  </a:lnTo>
                  <a:lnTo>
                    <a:pt x="323" y="5611"/>
                  </a:lnTo>
                  <a:lnTo>
                    <a:pt x="445" y="5248"/>
                  </a:lnTo>
                  <a:lnTo>
                    <a:pt x="525" y="4905"/>
                  </a:lnTo>
                  <a:lnTo>
                    <a:pt x="545" y="4723"/>
                  </a:lnTo>
                  <a:lnTo>
                    <a:pt x="566" y="4562"/>
                  </a:lnTo>
                  <a:lnTo>
                    <a:pt x="586" y="4380"/>
                  </a:lnTo>
                  <a:lnTo>
                    <a:pt x="566" y="4218"/>
                  </a:lnTo>
                  <a:lnTo>
                    <a:pt x="485" y="3795"/>
                  </a:lnTo>
                  <a:lnTo>
                    <a:pt x="384" y="3391"/>
                  </a:lnTo>
                  <a:lnTo>
                    <a:pt x="263" y="2887"/>
                  </a:lnTo>
                  <a:lnTo>
                    <a:pt x="223" y="2644"/>
                  </a:lnTo>
                  <a:lnTo>
                    <a:pt x="182" y="2382"/>
                  </a:lnTo>
                  <a:lnTo>
                    <a:pt x="202" y="2140"/>
                  </a:lnTo>
                  <a:lnTo>
                    <a:pt x="243" y="1898"/>
                  </a:lnTo>
                  <a:lnTo>
                    <a:pt x="323" y="1656"/>
                  </a:lnTo>
                  <a:lnTo>
                    <a:pt x="445" y="1393"/>
                  </a:lnTo>
                  <a:lnTo>
                    <a:pt x="566" y="1212"/>
                  </a:lnTo>
                  <a:lnTo>
                    <a:pt x="707" y="1050"/>
                  </a:lnTo>
                  <a:lnTo>
                    <a:pt x="868" y="889"/>
                  </a:lnTo>
                  <a:lnTo>
                    <a:pt x="1030" y="748"/>
                  </a:lnTo>
                  <a:lnTo>
                    <a:pt x="1211" y="626"/>
                  </a:lnTo>
                  <a:lnTo>
                    <a:pt x="1393" y="526"/>
                  </a:lnTo>
                  <a:lnTo>
                    <a:pt x="1595" y="425"/>
                  </a:lnTo>
                  <a:lnTo>
                    <a:pt x="1797" y="344"/>
                  </a:lnTo>
                  <a:lnTo>
                    <a:pt x="2019" y="283"/>
                  </a:lnTo>
                  <a:lnTo>
                    <a:pt x="2241" y="223"/>
                  </a:lnTo>
                  <a:lnTo>
                    <a:pt x="2705" y="142"/>
                  </a:lnTo>
                  <a:lnTo>
                    <a:pt x="3189" y="82"/>
                  </a:lnTo>
                  <a:close/>
                  <a:moveTo>
                    <a:pt x="3552" y="1"/>
                  </a:moveTo>
                  <a:lnTo>
                    <a:pt x="3088" y="21"/>
                  </a:lnTo>
                  <a:lnTo>
                    <a:pt x="2604" y="61"/>
                  </a:lnTo>
                  <a:lnTo>
                    <a:pt x="2160" y="162"/>
                  </a:lnTo>
                  <a:lnTo>
                    <a:pt x="1938" y="223"/>
                  </a:lnTo>
                  <a:lnTo>
                    <a:pt x="1716" y="283"/>
                  </a:lnTo>
                  <a:lnTo>
                    <a:pt x="1514" y="384"/>
                  </a:lnTo>
                  <a:lnTo>
                    <a:pt x="1312" y="465"/>
                  </a:lnTo>
                  <a:lnTo>
                    <a:pt x="1131" y="586"/>
                  </a:lnTo>
                  <a:lnTo>
                    <a:pt x="949" y="707"/>
                  </a:lnTo>
                  <a:lnTo>
                    <a:pt x="788" y="848"/>
                  </a:lnTo>
                  <a:lnTo>
                    <a:pt x="646" y="990"/>
                  </a:lnTo>
                  <a:lnTo>
                    <a:pt x="505" y="1171"/>
                  </a:lnTo>
                  <a:lnTo>
                    <a:pt x="384" y="1353"/>
                  </a:lnTo>
                  <a:lnTo>
                    <a:pt x="243" y="1615"/>
                  </a:lnTo>
                  <a:lnTo>
                    <a:pt x="162" y="1878"/>
                  </a:lnTo>
                  <a:lnTo>
                    <a:pt x="122" y="2140"/>
                  </a:lnTo>
                  <a:lnTo>
                    <a:pt x="101" y="2382"/>
                  </a:lnTo>
                  <a:lnTo>
                    <a:pt x="142" y="2644"/>
                  </a:lnTo>
                  <a:lnTo>
                    <a:pt x="182" y="2887"/>
                  </a:lnTo>
                  <a:lnTo>
                    <a:pt x="303" y="3411"/>
                  </a:lnTo>
                  <a:lnTo>
                    <a:pt x="404" y="3815"/>
                  </a:lnTo>
                  <a:lnTo>
                    <a:pt x="485" y="4218"/>
                  </a:lnTo>
                  <a:lnTo>
                    <a:pt x="505" y="4380"/>
                  </a:lnTo>
                  <a:lnTo>
                    <a:pt x="485" y="4541"/>
                  </a:lnTo>
                  <a:lnTo>
                    <a:pt x="445" y="4884"/>
                  </a:lnTo>
                  <a:lnTo>
                    <a:pt x="364" y="5227"/>
                  </a:lnTo>
                  <a:lnTo>
                    <a:pt x="263" y="5591"/>
                  </a:lnTo>
                  <a:lnTo>
                    <a:pt x="101" y="6075"/>
                  </a:lnTo>
                  <a:lnTo>
                    <a:pt x="61" y="6337"/>
                  </a:lnTo>
                  <a:lnTo>
                    <a:pt x="21" y="6580"/>
                  </a:lnTo>
                  <a:lnTo>
                    <a:pt x="1" y="6822"/>
                  </a:lnTo>
                  <a:lnTo>
                    <a:pt x="41" y="7064"/>
                  </a:lnTo>
                  <a:lnTo>
                    <a:pt x="101" y="7286"/>
                  </a:lnTo>
                  <a:lnTo>
                    <a:pt x="142" y="7387"/>
                  </a:lnTo>
                  <a:lnTo>
                    <a:pt x="202" y="7508"/>
                  </a:lnTo>
                  <a:lnTo>
                    <a:pt x="344" y="7689"/>
                  </a:lnTo>
                  <a:lnTo>
                    <a:pt x="525" y="7831"/>
                  </a:lnTo>
                  <a:lnTo>
                    <a:pt x="727" y="7952"/>
                  </a:lnTo>
                  <a:lnTo>
                    <a:pt x="929" y="8033"/>
                  </a:lnTo>
                  <a:lnTo>
                    <a:pt x="1151" y="8113"/>
                  </a:lnTo>
                  <a:lnTo>
                    <a:pt x="1373" y="8154"/>
                  </a:lnTo>
                  <a:lnTo>
                    <a:pt x="1817" y="8214"/>
                  </a:lnTo>
                  <a:lnTo>
                    <a:pt x="2341" y="8255"/>
                  </a:lnTo>
                  <a:lnTo>
                    <a:pt x="2866" y="8275"/>
                  </a:lnTo>
                  <a:lnTo>
                    <a:pt x="3895" y="8295"/>
                  </a:lnTo>
                  <a:lnTo>
                    <a:pt x="4602" y="8295"/>
                  </a:lnTo>
                  <a:lnTo>
                    <a:pt x="5328" y="8315"/>
                  </a:lnTo>
                  <a:lnTo>
                    <a:pt x="6055" y="8376"/>
                  </a:lnTo>
                  <a:lnTo>
                    <a:pt x="6761" y="8456"/>
                  </a:lnTo>
                  <a:lnTo>
                    <a:pt x="7286" y="8557"/>
                  </a:lnTo>
                  <a:lnTo>
                    <a:pt x="7790" y="8658"/>
                  </a:lnTo>
                  <a:lnTo>
                    <a:pt x="8819" y="8920"/>
                  </a:lnTo>
                  <a:lnTo>
                    <a:pt x="9526" y="9102"/>
                  </a:lnTo>
                  <a:lnTo>
                    <a:pt x="10252" y="9264"/>
                  </a:lnTo>
                  <a:lnTo>
                    <a:pt x="10615" y="9344"/>
                  </a:lnTo>
                  <a:lnTo>
                    <a:pt x="10979" y="9385"/>
                  </a:lnTo>
                  <a:lnTo>
                    <a:pt x="11342" y="9445"/>
                  </a:lnTo>
                  <a:lnTo>
                    <a:pt x="11725" y="9465"/>
                  </a:lnTo>
                  <a:lnTo>
                    <a:pt x="12048" y="9485"/>
                  </a:lnTo>
                  <a:lnTo>
                    <a:pt x="12351" y="9465"/>
                  </a:lnTo>
                  <a:lnTo>
                    <a:pt x="12674" y="9445"/>
                  </a:lnTo>
                  <a:lnTo>
                    <a:pt x="12997" y="9405"/>
                  </a:lnTo>
                  <a:lnTo>
                    <a:pt x="13319" y="9324"/>
                  </a:lnTo>
                  <a:lnTo>
                    <a:pt x="13662" y="9223"/>
                  </a:lnTo>
                  <a:lnTo>
                    <a:pt x="13985" y="9102"/>
                  </a:lnTo>
                  <a:lnTo>
                    <a:pt x="14288" y="8941"/>
                  </a:lnTo>
                  <a:lnTo>
                    <a:pt x="14591" y="8739"/>
                  </a:lnTo>
                  <a:lnTo>
                    <a:pt x="14873" y="8497"/>
                  </a:lnTo>
                  <a:lnTo>
                    <a:pt x="15115" y="8234"/>
                  </a:lnTo>
                  <a:lnTo>
                    <a:pt x="15337" y="7932"/>
                  </a:lnTo>
                  <a:lnTo>
                    <a:pt x="15499" y="7609"/>
                  </a:lnTo>
                  <a:lnTo>
                    <a:pt x="15660" y="7286"/>
                  </a:lnTo>
                  <a:lnTo>
                    <a:pt x="15761" y="6923"/>
                  </a:lnTo>
                  <a:lnTo>
                    <a:pt x="15822" y="6559"/>
                  </a:lnTo>
                  <a:lnTo>
                    <a:pt x="15862" y="6176"/>
                  </a:lnTo>
                  <a:lnTo>
                    <a:pt x="15842" y="5833"/>
                  </a:lnTo>
                  <a:lnTo>
                    <a:pt x="15802" y="5470"/>
                  </a:lnTo>
                  <a:lnTo>
                    <a:pt x="15701" y="5106"/>
                  </a:lnTo>
                  <a:lnTo>
                    <a:pt x="15580" y="4763"/>
                  </a:lnTo>
                  <a:lnTo>
                    <a:pt x="15418" y="4440"/>
                  </a:lnTo>
                  <a:lnTo>
                    <a:pt x="15236" y="4118"/>
                  </a:lnTo>
                  <a:lnTo>
                    <a:pt x="15015" y="3815"/>
                  </a:lnTo>
                  <a:lnTo>
                    <a:pt x="14772" y="3532"/>
                  </a:lnTo>
                  <a:lnTo>
                    <a:pt x="14490" y="3270"/>
                  </a:lnTo>
                  <a:lnTo>
                    <a:pt x="14187" y="3028"/>
                  </a:lnTo>
                  <a:lnTo>
                    <a:pt x="13864" y="2826"/>
                  </a:lnTo>
                  <a:lnTo>
                    <a:pt x="13541" y="2624"/>
                  </a:lnTo>
                  <a:lnTo>
                    <a:pt x="13198" y="2463"/>
                  </a:lnTo>
                  <a:lnTo>
                    <a:pt x="12855" y="2301"/>
                  </a:lnTo>
                  <a:lnTo>
                    <a:pt x="12189" y="2039"/>
                  </a:lnTo>
                  <a:lnTo>
                    <a:pt x="11523" y="1777"/>
                  </a:lnTo>
                  <a:lnTo>
                    <a:pt x="10857" y="1535"/>
                  </a:lnTo>
                  <a:lnTo>
                    <a:pt x="10191" y="1313"/>
                  </a:lnTo>
                  <a:lnTo>
                    <a:pt x="9505" y="1111"/>
                  </a:lnTo>
                  <a:lnTo>
                    <a:pt x="8819" y="909"/>
                  </a:lnTo>
                  <a:lnTo>
                    <a:pt x="8133" y="707"/>
                  </a:lnTo>
                  <a:lnTo>
                    <a:pt x="7447" y="546"/>
                  </a:lnTo>
                  <a:lnTo>
                    <a:pt x="6761" y="384"/>
                  </a:lnTo>
                  <a:lnTo>
                    <a:pt x="6176" y="263"/>
                  </a:lnTo>
                  <a:lnTo>
                    <a:pt x="5389" y="142"/>
                  </a:lnTo>
                  <a:lnTo>
                    <a:pt x="4965" y="82"/>
                  </a:lnTo>
                  <a:lnTo>
                    <a:pt x="4501" y="2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 flipH="1">
              <a:off x="-3290097" y="-5084743"/>
              <a:ext cx="669045" cy="364461"/>
            </a:xfrm>
            <a:custGeom>
              <a:rect b="b" l="l" r="r" t="t"/>
              <a:pathLst>
                <a:path extrusionOk="0" h="6519" w="11967">
                  <a:moveTo>
                    <a:pt x="6216" y="81"/>
                  </a:moveTo>
                  <a:lnTo>
                    <a:pt x="6720" y="121"/>
                  </a:lnTo>
                  <a:lnTo>
                    <a:pt x="7204" y="202"/>
                  </a:lnTo>
                  <a:lnTo>
                    <a:pt x="7709" y="283"/>
                  </a:lnTo>
                  <a:lnTo>
                    <a:pt x="8173" y="404"/>
                  </a:lnTo>
                  <a:lnTo>
                    <a:pt x="8657" y="565"/>
                  </a:lnTo>
                  <a:lnTo>
                    <a:pt x="9121" y="727"/>
                  </a:lnTo>
                  <a:lnTo>
                    <a:pt x="9565" y="929"/>
                  </a:lnTo>
                  <a:lnTo>
                    <a:pt x="9868" y="1090"/>
                  </a:lnTo>
                  <a:lnTo>
                    <a:pt x="10171" y="1272"/>
                  </a:lnTo>
                  <a:lnTo>
                    <a:pt x="10433" y="1433"/>
                  </a:lnTo>
                  <a:lnTo>
                    <a:pt x="10675" y="1615"/>
                  </a:lnTo>
                  <a:lnTo>
                    <a:pt x="10897" y="1796"/>
                  </a:lnTo>
                  <a:lnTo>
                    <a:pt x="11099" y="1998"/>
                  </a:lnTo>
                  <a:lnTo>
                    <a:pt x="11261" y="2200"/>
                  </a:lnTo>
                  <a:lnTo>
                    <a:pt x="11422" y="2402"/>
                  </a:lnTo>
                  <a:lnTo>
                    <a:pt x="11583" y="2684"/>
                  </a:lnTo>
                  <a:lnTo>
                    <a:pt x="11725" y="2967"/>
                  </a:lnTo>
                  <a:lnTo>
                    <a:pt x="11805" y="3270"/>
                  </a:lnTo>
                  <a:lnTo>
                    <a:pt x="11866" y="3552"/>
                  </a:lnTo>
                  <a:lnTo>
                    <a:pt x="11886" y="3855"/>
                  </a:lnTo>
                  <a:lnTo>
                    <a:pt x="11866" y="4137"/>
                  </a:lnTo>
                  <a:lnTo>
                    <a:pt x="11805" y="4420"/>
                  </a:lnTo>
                  <a:lnTo>
                    <a:pt x="11725" y="4662"/>
                  </a:lnTo>
                  <a:lnTo>
                    <a:pt x="11644" y="4823"/>
                  </a:lnTo>
                  <a:lnTo>
                    <a:pt x="11543" y="4965"/>
                  </a:lnTo>
                  <a:lnTo>
                    <a:pt x="11442" y="5106"/>
                  </a:lnTo>
                  <a:lnTo>
                    <a:pt x="11321" y="5247"/>
                  </a:lnTo>
                  <a:lnTo>
                    <a:pt x="11180" y="5388"/>
                  </a:lnTo>
                  <a:lnTo>
                    <a:pt x="11039" y="5510"/>
                  </a:lnTo>
                  <a:lnTo>
                    <a:pt x="10877" y="5631"/>
                  </a:lnTo>
                  <a:lnTo>
                    <a:pt x="10695" y="5752"/>
                  </a:lnTo>
                  <a:lnTo>
                    <a:pt x="10494" y="5853"/>
                  </a:lnTo>
                  <a:lnTo>
                    <a:pt x="10292" y="5953"/>
                  </a:lnTo>
                  <a:lnTo>
                    <a:pt x="10070" y="6054"/>
                  </a:lnTo>
                  <a:lnTo>
                    <a:pt x="9848" y="6135"/>
                  </a:lnTo>
                  <a:lnTo>
                    <a:pt x="9606" y="6216"/>
                  </a:lnTo>
                  <a:lnTo>
                    <a:pt x="9364" y="6276"/>
                  </a:lnTo>
                  <a:lnTo>
                    <a:pt x="8859" y="6377"/>
                  </a:lnTo>
                  <a:lnTo>
                    <a:pt x="8314" y="6438"/>
                  </a:lnTo>
                  <a:lnTo>
                    <a:pt x="7729" y="6438"/>
                  </a:lnTo>
                  <a:lnTo>
                    <a:pt x="7103" y="6418"/>
                  </a:lnTo>
                  <a:lnTo>
                    <a:pt x="6438" y="6357"/>
                  </a:lnTo>
                  <a:lnTo>
                    <a:pt x="5731" y="6256"/>
                  </a:lnTo>
                  <a:lnTo>
                    <a:pt x="5025" y="6115"/>
                  </a:lnTo>
                  <a:lnTo>
                    <a:pt x="4339" y="5953"/>
                  </a:lnTo>
                  <a:lnTo>
                    <a:pt x="3653" y="5772"/>
                  </a:lnTo>
                  <a:lnTo>
                    <a:pt x="2987" y="5550"/>
                  </a:lnTo>
                  <a:lnTo>
                    <a:pt x="2321" y="5308"/>
                  </a:lnTo>
                  <a:lnTo>
                    <a:pt x="1655" y="5025"/>
                  </a:lnTo>
                  <a:lnTo>
                    <a:pt x="1009" y="4722"/>
                  </a:lnTo>
                  <a:lnTo>
                    <a:pt x="787" y="4581"/>
                  </a:lnTo>
                  <a:lnTo>
                    <a:pt x="585" y="4460"/>
                  </a:lnTo>
                  <a:lnTo>
                    <a:pt x="424" y="4299"/>
                  </a:lnTo>
                  <a:lnTo>
                    <a:pt x="283" y="4137"/>
                  </a:lnTo>
                  <a:lnTo>
                    <a:pt x="182" y="3956"/>
                  </a:lnTo>
                  <a:lnTo>
                    <a:pt x="121" y="3754"/>
                  </a:lnTo>
                  <a:lnTo>
                    <a:pt x="81" y="3552"/>
                  </a:lnTo>
                  <a:lnTo>
                    <a:pt x="81" y="3350"/>
                  </a:lnTo>
                  <a:lnTo>
                    <a:pt x="101" y="3148"/>
                  </a:lnTo>
                  <a:lnTo>
                    <a:pt x="141" y="2947"/>
                  </a:lnTo>
                  <a:lnTo>
                    <a:pt x="222" y="2745"/>
                  </a:lnTo>
                  <a:lnTo>
                    <a:pt x="303" y="2543"/>
                  </a:lnTo>
                  <a:lnTo>
                    <a:pt x="424" y="2341"/>
                  </a:lnTo>
                  <a:lnTo>
                    <a:pt x="545" y="2139"/>
                  </a:lnTo>
                  <a:lnTo>
                    <a:pt x="686" y="1958"/>
                  </a:lnTo>
                  <a:lnTo>
                    <a:pt x="827" y="1776"/>
                  </a:lnTo>
                  <a:lnTo>
                    <a:pt x="989" y="1595"/>
                  </a:lnTo>
                  <a:lnTo>
                    <a:pt x="1171" y="1433"/>
                  </a:lnTo>
                  <a:lnTo>
                    <a:pt x="1352" y="1272"/>
                  </a:lnTo>
                  <a:lnTo>
                    <a:pt x="1534" y="1130"/>
                  </a:lnTo>
                  <a:lnTo>
                    <a:pt x="1715" y="1009"/>
                  </a:lnTo>
                  <a:lnTo>
                    <a:pt x="1917" y="888"/>
                  </a:lnTo>
                  <a:lnTo>
                    <a:pt x="2099" y="787"/>
                  </a:lnTo>
                  <a:lnTo>
                    <a:pt x="2301" y="707"/>
                  </a:lnTo>
                  <a:lnTo>
                    <a:pt x="2724" y="565"/>
                  </a:lnTo>
                  <a:lnTo>
                    <a:pt x="3148" y="424"/>
                  </a:lnTo>
                  <a:lnTo>
                    <a:pt x="3572" y="323"/>
                  </a:lnTo>
                  <a:lnTo>
                    <a:pt x="3996" y="222"/>
                  </a:lnTo>
                  <a:lnTo>
                    <a:pt x="4419" y="162"/>
                  </a:lnTo>
                  <a:lnTo>
                    <a:pt x="4863" y="121"/>
                  </a:lnTo>
                  <a:lnTo>
                    <a:pt x="5287" y="81"/>
                  </a:lnTo>
                  <a:close/>
                  <a:moveTo>
                    <a:pt x="5550" y="0"/>
                  </a:moveTo>
                  <a:lnTo>
                    <a:pt x="5085" y="21"/>
                  </a:lnTo>
                  <a:lnTo>
                    <a:pt x="4601" y="61"/>
                  </a:lnTo>
                  <a:lnTo>
                    <a:pt x="4137" y="121"/>
                  </a:lnTo>
                  <a:lnTo>
                    <a:pt x="3653" y="222"/>
                  </a:lnTo>
                  <a:lnTo>
                    <a:pt x="3189" y="323"/>
                  </a:lnTo>
                  <a:lnTo>
                    <a:pt x="2724" y="464"/>
                  </a:lnTo>
                  <a:lnTo>
                    <a:pt x="2260" y="626"/>
                  </a:lnTo>
                  <a:lnTo>
                    <a:pt x="2079" y="707"/>
                  </a:lnTo>
                  <a:lnTo>
                    <a:pt x="1877" y="808"/>
                  </a:lnTo>
                  <a:lnTo>
                    <a:pt x="1675" y="929"/>
                  </a:lnTo>
                  <a:lnTo>
                    <a:pt x="1493" y="1070"/>
                  </a:lnTo>
                  <a:lnTo>
                    <a:pt x="1292" y="1211"/>
                  </a:lnTo>
                  <a:lnTo>
                    <a:pt x="1110" y="1373"/>
                  </a:lnTo>
                  <a:lnTo>
                    <a:pt x="928" y="1554"/>
                  </a:lnTo>
                  <a:lnTo>
                    <a:pt x="767" y="1716"/>
                  </a:lnTo>
                  <a:lnTo>
                    <a:pt x="605" y="1917"/>
                  </a:lnTo>
                  <a:lnTo>
                    <a:pt x="464" y="2119"/>
                  </a:lnTo>
                  <a:lnTo>
                    <a:pt x="343" y="2301"/>
                  </a:lnTo>
                  <a:lnTo>
                    <a:pt x="242" y="2523"/>
                  </a:lnTo>
                  <a:lnTo>
                    <a:pt x="141" y="2725"/>
                  </a:lnTo>
                  <a:lnTo>
                    <a:pt x="81" y="2926"/>
                  </a:lnTo>
                  <a:lnTo>
                    <a:pt x="20" y="3128"/>
                  </a:lnTo>
                  <a:lnTo>
                    <a:pt x="0" y="3330"/>
                  </a:lnTo>
                  <a:lnTo>
                    <a:pt x="0" y="3572"/>
                  </a:lnTo>
                  <a:lnTo>
                    <a:pt x="40" y="3774"/>
                  </a:lnTo>
                  <a:lnTo>
                    <a:pt x="121" y="3976"/>
                  </a:lnTo>
                  <a:lnTo>
                    <a:pt x="222" y="4178"/>
                  </a:lnTo>
                  <a:lnTo>
                    <a:pt x="363" y="4339"/>
                  </a:lnTo>
                  <a:lnTo>
                    <a:pt x="525" y="4501"/>
                  </a:lnTo>
                  <a:lnTo>
                    <a:pt x="747" y="4662"/>
                  </a:lnTo>
                  <a:lnTo>
                    <a:pt x="969" y="4783"/>
                  </a:lnTo>
                  <a:lnTo>
                    <a:pt x="1614" y="5106"/>
                  </a:lnTo>
                  <a:lnTo>
                    <a:pt x="2280" y="5368"/>
                  </a:lnTo>
                  <a:lnTo>
                    <a:pt x="2946" y="5631"/>
                  </a:lnTo>
                  <a:lnTo>
                    <a:pt x="3632" y="5853"/>
                  </a:lnTo>
                  <a:lnTo>
                    <a:pt x="4319" y="6034"/>
                  </a:lnTo>
                  <a:lnTo>
                    <a:pt x="5025" y="6196"/>
                  </a:lnTo>
                  <a:lnTo>
                    <a:pt x="5731" y="6337"/>
                  </a:lnTo>
                  <a:lnTo>
                    <a:pt x="6438" y="6438"/>
                  </a:lnTo>
                  <a:lnTo>
                    <a:pt x="7144" y="6498"/>
                  </a:lnTo>
                  <a:lnTo>
                    <a:pt x="7790" y="6519"/>
                  </a:lnTo>
                  <a:lnTo>
                    <a:pt x="8234" y="6519"/>
                  </a:lnTo>
                  <a:lnTo>
                    <a:pt x="8637" y="6478"/>
                  </a:lnTo>
                  <a:lnTo>
                    <a:pt x="9041" y="6418"/>
                  </a:lnTo>
                  <a:lnTo>
                    <a:pt x="9424" y="6357"/>
                  </a:lnTo>
                  <a:lnTo>
                    <a:pt x="9767" y="6256"/>
                  </a:lnTo>
                  <a:lnTo>
                    <a:pt x="10110" y="6135"/>
                  </a:lnTo>
                  <a:lnTo>
                    <a:pt x="10433" y="5974"/>
                  </a:lnTo>
                  <a:lnTo>
                    <a:pt x="10736" y="5812"/>
                  </a:lnTo>
                  <a:lnTo>
                    <a:pt x="10917" y="5691"/>
                  </a:lnTo>
                  <a:lnTo>
                    <a:pt x="11079" y="5570"/>
                  </a:lnTo>
                  <a:lnTo>
                    <a:pt x="11240" y="5429"/>
                  </a:lnTo>
                  <a:lnTo>
                    <a:pt x="11382" y="5308"/>
                  </a:lnTo>
                  <a:lnTo>
                    <a:pt x="11503" y="5166"/>
                  </a:lnTo>
                  <a:lnTo>
                    <a:pt x="11604" y="5005"/>
                  </a:lnTo>
                  <a:lnTo>
                    <a:pt x="11704" y="4864"/>
                  </a:lnTo>
                  <a:lnTo>
                    <a:pt x="11785" y="4702"/>
                  </a:lnTo>
                  <a:lnTo>
                    <a:pt x="11886" y="4440"/>
                  </a:lnTo>
                  <a:lnTo>
                    <a:pt x="11947" y="4137"/>
                  </a:lnTo>
                  <a:lnTo>
                    <a:pt x="11967" y="3855"/>
                  </a:lnTo>
                  <a:lnTo>
                    <a:pt x="11947" y="3552"/>
                  </a:lnTo>
                  <a:lnTo>
                    <a:pt x="11886" y="3249"/>
                  </a:lnTo>
                  <a:lnTo>
                    <a:pt x="11805" y="2947"/>
                  </a:lnTo>
                  <a:lnTo>
                    <a:pt x="11664" y="2644"/>
                  </a:lnTo>
                  <a:lnTo>
                    <a:pt x="11483" y="2361"/>
                  </a:lnTo>
                  <a:lnTo>
                    <a:pt x="11341" y="2160"/>
                  </a:lnTo>
                  <a:lnTo>
                    <a:pt x="11160" y="1938"/>
                  </a:lnTo>
                  <a:lnTo>
                    <a:pt x="10958" y="1736"/>
                  </a:lnTo>
                  <a:lnTo>
                    <a:pt x="10716" y="1554"/>
                  </a:lnTo>
                  <a:lnTo>
                    <a:pt x="10474" y="1373"/>
                  </a:lnTo>
                  <a:lnTo>
                    <a:pt x="10211" y="1191"/>
                  </a:lnTo>
                  <a:lnTo>
                    <a:pt x="9908" y="1030"/>
                  </a:lnTo>
                  <a:lnTo>
                    <a:pt x="9606" y="868"/>
                  </a:lnTo>
                  <a:lnTo>
                    <a:pt x="9182" y="666"/>
                  </a:lnTo>
                  <a:lnTo>
                    <a:pt x="8758" y="505"/>
                  </a:lnTo>
                  <a:lnTo>
                    <a:pt x="8314" y="364"/>
                  </a:lnTo>
                  <a:lnTo>
                    <a:pt x="7870" y="243"/>
                  </a:lnTo>
                  <a:lnTo>
                    <a:pt x="7406" y="142"/>
                  </a:lnTo>
                  <a:lnTo>
                    <a:pt x="6942" y="81"/>
                  </a:lnTo>
                  <a:lnTo>
                    <a:pt x="6478" y="21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flipH="1">
              <a:off x="-246264" y="-1063843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 flipH="1">
              <a:off x="-486582" y="-3332637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 flipH="1">
              <a:off x="396816" y="-3077703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 flipH="1">
              <a:off x="2086879" y="-1327833"/>
              <a:ext cx="152348" cy="92527"/>
            </a:xfrm>
            <a:custGeom>
              <a:rect b="b" l="l" r="r" t="t"/>
              <a:pathLst>
                <a:path extrusionOk="0" h="1655" w="2725">
                  <a:moveTo>
                    <a:pt x="2099" y="81"/>
                  </a:moveTo>
                  <a:lnTo>
                    <a:pt x="2240" y="101"/>
                  </a:lnTo>
                  <a:lnTo>
                    <a:pt x="2382" y="121"/>
                  </a:lnTo>
                  <a:lnTo>
                    <a:pt x="2483" y="182"/>
                  </a:lnTo>
                  <a:lnTo>
                    <a:pt x="2563" y="262"/>
                  </a:lnTo>
                  <a:lnTo>
                    <a:pt x="2624" y="363"/>
                  </a:lnTo>
                  <a:lnTo>
                    <a:pt x="2644" y="424"/>
                  </a:lnTo>
                  <a:lnTo>
                    <a:pt x="2644" y="484"/>
                  </a:lnTo>
                  <a:lnTo>
                    <a:pt x="2644" y="565"/>
                  </a:lnTo>
                  <a:lnTo>
                    <a:pt x="2604" y="626"/>
                  </a:lnTo>
                  <a:lnTo>
                    <a:pt x="2503" y="767"/>
                  </a:lnTo>
                  <a:lnTo>
                    <a:pt x="2321" y="969"/>
                  </a:lnTo>
                  <a:lnTo>
                    <a:pt x="2099" y="1150"/>
                  </a:lnTo>
                  <a:lnTo>
                    <a:pt x="1857" y="1312"/>
                  </a:lnTo>
                  <a:lnTo>
                    <a:pt x="1595" y="1433"/>
                  </a:lnTo>
                  <a:lnTo>
                    <a:pt x="1332" y="1534"/>
                  </a:lnTo>
                  <a:lnTo>
                    <a:pt x="1191" y="1554"/>
                  </a:lnTo>
                  <a:lnTo>
                    <a:pt x="1050" y="1574"/>
                  </a:lnTo>
                  <a:lnTo>
                    <a:pt x="909" y="1574"/>
                  </a:lnTo>
                  <a:lnTo>
                    <a:pt x="767" y="1554"/>
                  </a:lnTo>
                  <a:lnTo>
                    <a:pt x="646" y="1514"/>
                  </a:lnTo>
                  <a:lnTo>
                    <a:pt x="505" y="1473"/>
                  </a:lnTo>
                  <a:lnTo>
                    <a:pt x="364" y="1392"/>
                  </a:lnTo>
                  <a:lnTo>
                    <a:pt x="263" y="1312"/>
                  </a:lnTo>
                  <a:lnTo>
                    <a:pt x="182" y="1231"/>
                  </a:lnTo>
                  <a:lnTo>
                    <a:pt x="122" y="1110"/>
                  </a:lnTo>
                  <a:lnTo>
                    <a:pt x="81" y="1009"/>
                  </a:lnTo>
                  <a:lnTo>
                    <a:pt x="101" y="868"/>
                  </a:lnTo>
                  <a:lnTo>
                    <a:pt x="142" y="747"/>
                  </a:lnTo>
                  <a:lnTo>
                    <a:pt x="222" y="646"/>
                  </a:lnTo>
                  <a:lnTo>
                    <a:pt x="364" y="505"/>
                  </a:lnTo>
                  <a:lnTo>
                    <a:pt x="566" y="404"/>
                  </a:lnTo>
                  <a:lnTo>
                    <a:pt x="787" y="303"/>
                  </a:lnTo>
                  <a:lnTo>
                    <a:pt x="1030" y="242"/>
                  </a:lnTo>
                  <a:lnTo>
                    <a:pt x="1252" y="182"/>
                  </a:lnTo>
                  <a:lnTo>
                    <a:pt x="1474" y="161"/>
                  </a:lnTo>
                  <a:lnTo>
                    <a:pt x="1655" y="121"/>
                  </a:lnTo>
                  <a:lnTo>
                    <a:pt x="1877" y="101"/>
                  </a:lnTo>
                  <a:lnTo>
                    <a:pt x="2099" y="81"/>
                  </a:lnTo>
                  <a:close/>
                  <a:moveTo>
                    <a:pt x="2018" y="0"/>
                  </a:moveTo>
                  <a:lnTo>
                    <a:pt x="1837" y="20"/>
                  </a:lnTo>
                  <a:lnTo>
                    <a:pt x="1635" y="40"/>
                  </a:lnTo>
                  <a:lnTo>
                    <a:pt x="1474" y="81"/>
                  </a:lnTo>
                  <a:lnTo>
                    <a:pt x="1231" y="101"/>
                  </a:lnTo>
                  <a:lnTo>
                    <a:pt x="989" y="161"/>
                  </a:lnTo>
                  <a:lnTo>
                    <a:pt x="767" y="222"/>
                  </a:lnTo>
                  <a:lnTo>
                    <a:pt x="525" y="323"/>
                  </a:lnTo>
                  <a:lnTo>
                    <a:pt x="323" y="444"/>
                  </a:lnTo>
                  <a:lnTo>
                    <a:pt x="162" y="585"/>
                  </a:lnTo>
                  <a:lnTo>
                    <a:pt x="61" y="727"/>
                  </a:lnTo>
                  <a:lnTo>
                    <a:pt x="21" y="868"/>
                  </a:lnTo>
                  <a:lnTo>
                    <a:pt x="0" y="1009"/>
                  </a:lnTo>
                  <a:lnTo>
                    <a:pt x="41" y="1150"/>
                  </a:lnTo>
                  <a:lnTo>
                    <a:pt x="101" y="1271"/>
                  </a:lnTo>
                  <a:lnTo>
                    <a:pt x="202" y="1372"/>
                  </a:lnTo>
                  <a:lnTo>
                    <a:pt x="323" y="1473"/>
                  </a:lnTo>
                  <a:lnTo>
                    <a:pt x="465" y="1554"/>
                  </a:lnTo>
                  <a:lnTo>
                    <a:pt x="606" y="1594"/>
                  </a:lnTo>
                  <a:lnTo>
                    <a:pt x="727" y="1635"/>
                  </a:lnTo>
                  <a:lnTo>
                    <a:pt x="868" y="1635"/>
                  </a:lnTo>
                  <a:lnTo>
                    <a:pt x="989" y="1655"/>
                  </a:lnTo>
                  <a:lnTo>
                    <a:pt x="1211" y="1635"/>
                  </a:lnTo>
                  <a:lnTo>
                    <a:pt x="1433" y="1574"/>
                  </a:lnTo>
                  <a:lnTo>
                    <a:pt x="1655" y="1514"/>
                  </a:lnTo>
                  <a:lnTo>
                    <a:pt x="1857" y="1392"/>
                  </a:lnTo>
                  <a:lnTo>
                    <a:pt x="2059" y="1271"/>
                  </a:lnTo>
                  <a:lnTo>
                    <a:pt x="2240" y="1130"/>
                  </a:lnTo>
                  <a:lnTo>
                    <a:pt x="2422" y="969"/>
                  </a:lnTo>
                  <a:lnTo>
                    <a:pt x="2563" y="807"/>
                  </a:lnTo>
                  <a:lnTo>
                    <a:pt x="2684" y="666"/>
                  </a:lnTo>
                  <a:lnTo>
                    <a:pt x="2705" y="585"/>
                  </a:lnTo>
                  <a:lnTo>
                    <a:pt x="2725" y="484"/>
                  </a:lnTo>
                  <a:lnTo>
                    <a:pt x="2725" y="424"/>
                  </a:lnTo>
                  <a:lnTo>
                    <a:pt x="2705" y="343"/>
                  </a:lnTo>
                  <a:lnTo>
                    <a:pt x="2684" y="283"/>
                  </a:lnTo>
                  <a:lnTo>
                    <a:pt x="2644" y="222"/>
                  </a:lnTo>
                  <a:lnTo>
                    <a:pt x="2523" y="121"/>
                  </a:lnTo>
                  <a:lnTo>
                    <a:pt x="2402" y="40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 flipH="1">
              <a:off x="2120703" y="-1885164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0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2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1" y="727"/>
                  </a:lnTo>
                  <a:lnTo>
                    <a:pt x="0" y="908"/>
                  </a:lnTo>
                  <a:lnTo>
                    <a:pt x="21" y="1090"/>
                  </a:lnTo>
                  <a:lnTo>
                    <a:pt x="81" y="1251"/>
                  </a:lnTo>
                  <a:lnTo>
                    <a:pt x="162" y="141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413"/>
                  </a:lnTo>
                  <a:lnTo>
                    <a:pt x="1736" y="1251"/>
                  </a:lnTo>
                  <a:lnTo>
                    <a:pt x="1776" y="1090"/>
                  </a:lnTo>
                  <a:lnTo>
                    <a:pt x="1796" y="908"/>
                  </a:lnTo>
                  <a:lnTo>
                    <a:pt x="177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2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 flipH="1">
              <a:off x="2118467" y="-1887456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1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8"/>
                  </a:lnTo>
                  <a:lnTo>
                    <a:pt x="1797" y="949"/>
                  </a:lnTo>
                  <a:lnTo>
                    <a:pt x="1777" y="1111"/>
                  </a:lnTo>
                  <a:lnTo>
                    <a:pt x="1736" y="1272"/>
                  </a:lnTo>
                  <a:lnTo>
                    <a:pt x="1656" y="1413"/>
                  </a:lnTo>
                  <a:lnTo>
                    <a:pt x="1555" y="1555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5"/>
                  </a:lnTo>
                  <a:lnTo>
                    <a:pt x="223" y="1413"/>
                  </a:lnTo>
                  <a:lnTo>
                    <a:pt x="14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4" y="283"/>
                  </a:lnTo>
                  <a:lnTo>
                    <a:pt x="162" y="404"/>
                  </a:lnTo>
                  <a:lnTo>
                    <a:pt x="82" y="56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2"/>
                  </a:lnTo>
                  <a:lnTo>
                    <a:pt x="162" y="1474"/>
                  </a:lnTo>
                  <a:lnTo>
                    <a:pt x="284" y="161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7"/>
                  </a:lnTo>
                  <a:lnTo>
                    <a:pt x="949" y="1877"/>
                  </a:lnTo>
                  <a:lnTo>
                    <a:pt x="1131" y="1857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817" y="566"/>
                  </a:lnTo>
                  <a:lnTo>
                    <a:pt x="1716" y="40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3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 flipH="1">
              <a:off x="1892829" y="-3305578"/>
              <a:ext cx="100466" cy="101584"/>
            </a:xfrm>
            <a:custGeom>
              <a:rect b="b" l="l" r="r" t="t"/>
              <a:pathLst>
                <a:path extrusionOk="0" h="1817" w="1797">
                  <a:moveTo>
                    <a:pt x="889" y="0"/>
                  </a:moveTo>
                  <a:lnTo>
                    <a:pt x="707" y="21"/>
                  </a:lnTo>
                  <a:lnTo>
                    <a:pt x="546" y="81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4"/>
                  </a:lnTo>
                  <a:lnTo>
                    <a:pt x="61" y="56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2"/>
                  </a:lnTo>
                  <a:lnTo>
                    <a:pt x="142" y="1413"/>
                  </a:lnTo>
                  <a:lnTo>
                    <a:pt x="263" y="1554"/>
                  </a:lnTo>
                  <a:lnTo>
                    <a:pt x="384" y="1655"/>
                  </a:lnTo>
                  <a:lnTo>
                    <a:pt x="546" y="1736"/>
                  </a:lnTo>
                  <a:lnTo>
                    <a:pt x="707" y="1796"/>
                  </a:lnTo>
                  <a:lnTo>
                    <a:pt x="889" y="1817"/>
                  </a:lnTo>
                  <a:lnTo>
                    <a:pt x="1070" y="1796"/>
                  </a:lnTo>
                  <a:lnTo>
                    <a:pt x="1252" y="1736"/>
                  </a:lnTo>
                  <a:lnTo>
                    <a:pt x="1393" y="1655"/>
                  </a:lnTo>
                  <a:lnTo>
                    <a:pt x="1534" y="1554"/>
                  </a:lnTo>
                  <a:lnTo>
                    <a:pt x="1635" y="1413"/>
                  </a:lnTo>
                  <a:lnTo>
                    <a:pt x="1736" y="1252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65"/>
                  </a:lnTo>
                  <a:lnTo>
                    <a:pt x="1635" y="404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1"/>
                  </a:lnTo>
                  <a:lnTo>
                    <a:pt x="1070" y="21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 flipH="1">
              <a:off x="1890536" y="-3307870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29" y="82"/>
                  </a:moveTo>
                  <a:lnTo>
                    <a:pt x="1110" y="102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4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31"/>
                  </a:lnTo>
                  <a:lnTo>
                    <a:pt x="1736" y="1293"/>
                  </a:lnTo>
                  <a:lnTo>
                    <a:pt x="1655" y="143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97"/>
                  </a:lnTo>
                  <a:lnTo>
                    <a:pt x="929" y="1817"/>
                  </a:lnTo>
                  <a:lnTo>
                    <a:pt x="767" y="179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23" y="1555"/>
                  </a:lnTo>
                  <a:lnTo>
                    <a:pt x="222" y="1434"/>
                  </a:lnTo>
                  <a:lnTo>
                    <a:pt x="142" y="1293"/>
                  </a:lnTo>
                  <a:lnTo>
                    <a:pt x="101" y="113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7" y="102"/>
                  </a:lnTo>
                  <a:lnTo>
                    <a:pt x="929" y="82"/>
                  </a:lnTo>
                  <a:close/>
                  <a:moveTo>
                    <a:pt x="92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3" y="284"/>
                  </a:lnTo>
                  <a:lnTo>
                    <a:pt x="162" y="425"/>
                  </a:lnTo>
                  <a:lnTo>
                    <a:pt x="61" y="586"/>
                  </a:lnTo>
                  <a:lnTo>
                    <a:pt x="21" y="76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61" y="1313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4" y="1736"/>
                  </a:lnTo>
                  <a:lnTo>
                    <a:pt x="565" y="1817"/>
                  </a:lnTo>
                  <a:lnTo>
                    <a:pt x="747" y="1878"/>
                  </a:lnTo>
                  <a:lnTo>
                    <a:pt x="929" y="1898"/>
                  </a:lnTo>
                  <a:lnTo>
                    <a:pt x="1130" y="1878"/>
                  </a:lnTo>
                  <a:lnTo>
                    <a:pt x="1312" y="1817"/>
                  </a:lnTo>
                  <a:lnTo>
                    <a:pt x="1453" y="173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6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8"/>
                  </a:lnTo>
                  <a:lnTo>
                    <a:pt x="1796" y="586"/>
                  </a:lnTo>
                  <a:lnTo>
                    <a:pt x="1716" y="425"/>
                  </a:lnTo>
                  <a:lnTo>
                    <a:pt x="1595" y="284"/>
                  </a:lnTo>
                  <a:lnTo>
                    <a:pt x="145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 flipH="1">
              <a:off x="511885" y="-3871966"/>
              <a:ext cx="100466" cy="101640"/>
            </a:xfrm>
            <a:custGeom>
              <a:rect b="b" l="l" r="r" t="t"/>
              <a:pathLst>
                <a:path extrusionOk="0" h="1818" w="1797">
                  <a:moveTo>
                    <a:pt x="908" y="1"/>
                  </a:moveTo>
                  <a:lnTo>
                    <a:pt x="727" y="21"/>
                  </a:lnTo>
                  <a:lnTo>
                    <a:pt x="54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5"/>
                  </a:lnTo>
                  <a:lnTo>
                    <a:pt x="6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61" y="1252"/>
                  </a:lnTo>
                  <a:lnTo>
                    <a:pt x="162" y="1414"/>
                  </a:lnTo>
                  <a:lnTo>
                    <a:pt x="262" y="1535"/>
                  </a:lnTo>
                  <a:lnTo>
                    <a:pt x="404" y="1656"/>
                  </a:lnTo>
                  <a:lnTo>
                    <a:pt x="54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35"/>
                  </a:lnTo>
                  <a:lnTo>
                    <a:pt x="1655" y="1414"/>
                  </a:lnTo>
                  <a:lnTo>
                    <a:pt x="173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36" y="566"/>
                  </a:lnTo>
                  <a:lnTo>
                    <a:pt x="1655" y="405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 flipH="1">
              <a:off x="509648" y="-3874202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49" y="81"/>
                  </a:moveTo>
                  <a:lnTo>
                    <a:pt x="1111" y="101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13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102" y="1110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66" y="1817"/>
                  </a:lnTo>
                  <a:lnTo>
                    <a:pt x="747" y="1877"/>
                  </a:lnTo>
                  <a:lnTo>
                    <a:pt x="949" y="1898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7"/>
                  </a:lnTo>
                  <a:lnTo>
                    <a:pt x="1817" y="586"/>
                  </a:lnTo>
                  <a:lnTo>
                    <a:pt x="171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 flipH="1">
              <a:off x="-1037114" y="-3361987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0" y="727"/>
                  </a:lnTo>
                  <a:lnTo>
                    <a:pt x="0" y="908"/>
                  </a:lnTo>
                  <a:lnTo>
                    <a:pt x="20" y="109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1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6" y="1090"/>
                  </a:lnTo>
                  <a:lnTo>
                    <a:pt x="1796" y="908"/>
                  </a:lnTo>
                  <a:lnTo>
                    <a:pt x="179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61"/>
                  </a:lnTo>
                  <a:lnTo>
                    <a:pt x="1090" y="21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 flipH="1">
              <a:off x="-1039350" y="-336428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3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97" y="768"/>
                  </a:lnTo>
                  <a:lnTo>
                    <a:pt x="1797" y="949"/>
                  </a:lnTo>
                  <a:lnTo>
                    <a:pt x="1797" y="1111"/>
                  </a:lnTo>
                  <a:lnTo>
                    <a:pt x="1736" y="1272"/>
                  </a:lnTo>
                  <a:lnTo>
                    <a:pt x="1656" y="1414"/>
                  </a:lnTo>
                  <a:lnTo>
                    <a:pt x="1555" y="1555"/>
                  </a:lnTo>
                  <a:lnTo>
                    <a:pt x="1434" y="1656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44" y="1555"/>
                  </a:lnTo>
                  <a:lnTo>
                    <a:pt x="223" y="1414"/>
                  </a:lnTo>
                  <a:lnTo>
                    <a:pt x="16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6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2"/>
                  </a:lnTo>
                  <a:lnTo>
                    <a:pt x="425" y="162"/>
                  </a:lnTo>
                  <a:lnTo>
                    <a:pt x="283" y="284"/>
                  </a:lnTo>
                  <a:lnTo>
                    <a:pt x="162" y="405"/>
                  </a:lnTo>
                  <a:lnTo>
                    <a:pt x="82" y="566"/>
                  </a:lnTo>
                  <a:lnTo>
                    <a:pt x="21" y="748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8"/>
                  </a:lnTo>
                  <a:lnTo>
                    <a:pt x="949" y="1878"/>
                  </a:lnTo>
                  <a:lnTo>
                    <a:pt x="1131" y="1858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78" y="1131"/>
                  </a:lnTo>
                  <a:lnTo>
                    <a:pt x="1878" y="949"/>
                  </a:lnTo>
                  <a:lnTo>
                    <a:pt x="1878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4"/>
                  </a:lnTo>
                  <a:lnTo>
                    <a:pt x="1474" y="162"/>
                  </a:lnTo>
                  <a:lnTo>
                    <a:pt x="1313" y="82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 flipH="1">
              <a:off x="1080509" y="-1366241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888" y="1"/>
                  </a:moveTo>
                  <a:lnTo>
                    <a:pt x="707" y="21"/>
                  </a:lnTo>
                  <a:lnTo>
                    <a:pt x="545" y="82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5"/>
                  </a:lnTo>
                  <a:lnTo>
                    <a:pt x="61" y="546"/>
                  </a:lnTo>
                  <a:lnTo>
                    <a:pt x="21" y="727"/>
                  </a:lnTo>
                  <a:lnTo>
                    <a:pt x="0" y="909"/>
                  </a:lnTo>
                  <a:lnTo>
                    <a:pt x="21" y="1091"/>
                  </a:lnTo>
                  <a:lnTo>
                    <a:pt x="61" y="1252"/>
                  </a:lnTo>
                  <a:lnTo>
                    <a:pt x="142" y="1414"/>
                  </a:lnTo>
                  <a:lnTo>
                    <a:pt x="263" y="1535"/>
                  </a:lnTo>
                  <a:lnTo>
                    <a:pt x="384" y="1656"/>
                  </a:lnTo>
                  <a:lnTo>
                    <a:pt x="545" y="1736"/>
                  </a:lnTo>
                  <a:lnTo>
                    <a:pt x="707" y="1797"/>
                  </a:lnTo>
                  <a:lnTo>
                    <a:pt x="1070" y="1797"/>
                  </a:lnTo>
                  <a:lnTo>
                    <a:pt x="1252" y="1736"/>
                  </a:lnTo>
                  <a:lnTo>
                    <a:pt x="1393" y="1656"/>
                  </a:lnTo>
                  <a:lnTo>
                    <a:pt x="1534" y="1535"/>
                  </a:lnTo>
                  <a:lnTo>
                    <a:pt x="1635" y="1414"/>
                  </a:lnTo>
                  <a:lnTo>
                    <a:pt x="171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16" y="546"/>
                  </a:lnTo>
                  <a:lnTo>
                    <a:pt x="1635" y="405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2"/>
                  </a:lnTo>
                  <a:lnTo>
                    <a:pt x="1070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 flipH="1">
              <a:off x="1078272" y="-1368477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29" y="81"/>
                  </a:moveTo>
                  <a:lnTo>
                    <a:pt x="1111" y="101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35" y="34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6" y="1433"/>
                  </a:lnTo>
                  <a:lnTo>
                    <a:pt x="1535" y="1554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4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82" y="1110"/>
                  </a:lnTo>
                  <a:lnTo>
                    <a:pt x="82" y="949"/>
                  </a:lnTo>
                  <a:lnTo>
                    <a:pt x="8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45" y="223"/>
                  </a:lnTo>
                  <a:lnTo>
                    <a:pt x="606" y="142"/>
                  </a:lnTo>
                  <a:lnTo>
                    <a:pt x="768" y="101"/>
                  </a:lnTo>
                  <a:lnTo>
                    <a:pt x="929" y="81"/>
                  </a:lnTo>
                  <a:close/>
                  <a:moveTo>
                    <a:pt x="929" y="1"/>
                  </a:moveTo>
                  <a:lnTo>
                    <a:pt x="748" y="21"/>
                  </a:lnTo>
                  <a:lnTo>
                    <a:pt x="566" y="81"/>
                  </a:lnTo>
                  <a:lnTo>
                    <a:pt x="405" y="162"/>
                  </a:lnTo>
                  <a:lnTo>
                    <a:pt x="263" y="283"/>
                  </a:lnTo>
                  <a:lnTo>
                    <a:pt x="162" y="424"/>
                  </a:lnTo>
                  <a:lnTo>
                    <a:pt x="62" y="58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62" y="1312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5" y="1716"/>
                  </a:lnTo>
                  <a:lnTo>
                    <a:pt x="566" y="1817"/>
                  </a:lnTo>
                  <a:lnTo>
                    <a:pt x="748" y="1857"/>
                  </a:lnTo>
                  <a:lnTo>
                    <a:pt x="929" y="1877"/>
                  </a:lnTo>
                  <a:lnTo>
                    <a:pt x="1131" y="1857"/>
                  </a:lnTo>
                  <a:lnTo>
                    <a:pt x="1293" y="1817"/>
                  </a:lnTo>
                  <a:lnTo>
                    <a:pt x="1454" y="171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797" y="586"/>
                  </a:lnTo>
                  <a:lnTo>
                    <a:pt x="1716" y="424"/>
                  </a:lnTo>
                  <a:lnTo>
                    <a:pt x="1595" y="283"/>
                  </a:lnTo>
                  <a:lnTo>
                    <a:pt x="1454" y="162"/>
                  </a:lnTo>
                  <a:lnTo>
                    <a:pt x="1293" y="81"/>
                  </a:lnTo>
                  <a:lnTo>
                    <a:pt x="1131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 flipH="1">
              <a:off x="-1522213" y="-1840048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9" y="0"/>
                  </a:moveTo>
                  <a:lnTo>
                    <a:pt x="727" y="20"/>
                  </a:lnTo>
                  <a:lnTo>
                    <a:pt x="546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61" y="54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1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6" y="1736"/>
                  </a:lnTo>
                  <a:lnTo>
                    <a:pt x="727" y="1776"/>
                  </a:lnTo>
                  <a:lnTo>
                    <a:pt x="909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1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 flipH="1">
              <a:off x="-1524506" y="-184234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0" y="102"/>
                  </a:lnTo>
                  <a:lnTo>
                    <a:pt x="1272" y="142"/>
                  </a:lnTo>
                  <a:lnTo>
                    <a:pt x="1413" y="223"/>
                  </a:lnTo>
                  <a:lnTo>
                    <a:pt x="1554" y="32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11"/>
                  </a:lnTo>
                  <a:lnTo>
                    <a:pt x="1736" y="1272"/>
                  </a:lnTo>
                  <a:lnTo>
                    <a:pt x="1655" y="141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77"/>
                  </a:lnTo>
                  <a:lnTo>
                    <a:pt x="949" y="1797"/>
                  </a:lnTo>
                  <a:lnTo>
                    <a:pt x="767" y="1777"/>
                  </a:lnTo>
                  <a:lnTo>
                    <a:pt x="606" y="1736"/>
                  </a:lnTo>
                  <a:lnTo>
                    <a:pt x="464" y="1656"/>
                  </a:lnTo>
                  <a:lnTo>
                    <a:pt x="323" y="1555"/>
                  </a:lnTo>
                  <a:lnTo>
                    <a:pt x="222" y="1414"/>
                  </a:lnTo>
                  <a:lnTo>
                    <a:pt x="142" y="1272"/>
                  </a:lnTo>
                  <a:lnTo>
                    <a:pt x="101" y="111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24"/>
                  </a:lnTo>
                  <a:lnTo>
                    <a:pt x="464" y="223"/>
                  </a:lnTo>
                  <a:lnTo>
                    <a:pt x="606" y="142"/>
                  </a:lnTo>
                  <a:lnTo>
                    <a:pt x="767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05"/>
                  </a:lnTo>
                  <a:lnTo>
                    <a:pt x="81" y="566"/>
                  </a:lnTo>
                  <a:lnTo>
                    <a:pt x="21" y="74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81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65" y="1797"/>
                  </a:lnTo>
                  <a:lnTo>
                    <a:pt x="747" y="1857"/>
                  </a:lnTo>
                  <a:lnTo>
                    <a:pt x="949" y="1878"/>
                  </a:lnTo>
                  <a:lnTo>
                    <a:pt x="1130" y="1857"/>
                  </a:lnTo>
                  <a:lnTo>
                    <a:pt x="1312" y="1797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3"/>
                  </a:lnTo>
                  <a:lnTo>
                    <a:pt x="147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 flipH="1">
              <a:off x="-3230321" y="-2914121"/>
              <a:ext cx="101584" cy="101640"/>
            </a:xfrm>
            <a:custGeom>
              <a:rect b="b" l="l" r="r" t="t"/>
              <a:pathLst>
                <a:path extrusionOk="0" h="1818" w="1817">
                  <a:moveTo>
                    <a:pt x="908" y="1"/>
                  </a:moveTo>
                  <a:lnTo>
                    <a:pt x="72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4"/>
                  </a:lnTo>
                  <a:lnTo>
                    <a:pt x="8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81" y="1252"/>
                  </a:lnTo>
                  <a:lnTo>
                    <a:pt x="162" y="1413"/>
                  </a:lnTo>
                  <a:lnTo>
                    <a:pt x="262" y="1555"/>
                  </a:lnTo>
                  <a:lnTo>
                    <a:pt x="404" y="1656"/>
                  </a:lnTo>
                  <a:lnTo>
                    <a:pt x="56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55"/>
                  </a:lnTo>
                  <a:lnTo>
                    <a:pt x="1655" y="1413"/>
                  </a:lnTo>
                  <a:lnTo>
                    <a:pt x="1736" y="1252"/>
                  </a:lnTo>
                  <a:lnTo>
                    <a:pt x="1796" y="1091"/>
                  </a:lnTo>
                  <a:lnTo>
                    <a:pt x="1816" y="909"/>
                  </a:lnTo>
                  <a:lnTo>
                    <a:pt x="1796" y="727"/>
                  </a:lnTo>
                  <a:lnTo>
                    <a:pt x="1736" y="566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 flipH="1">
              <a:off x="-3232558" y="-2916358"/>
              <a:ext cx="106112" cy="106112"/>
            </a:xfrm>
            <a:custGeom>
              <a:rect b="b" l="l" r="r" t="t"/>
              <a:pathLst>
                <a:path extrusionOk="0" h="1898" w="1898">
                  <a:moveTo>
                    <a:pt x="949" y="81"/>
                  </a:moveTo>
                  <a:lnTo>
                    <a:pt x="1131" y="101"/>
                  </a:lnTo>
                  <a:lnTo>
                    <a:pt x="1292" y="162"/>
                  </a:lnTo>
                  <a:lnTo>
                    <a:pt x="1434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97" y="767"/>
                  </a:lnTo>
                  <a:lnTo>
                    <a:pt x="1817" y="949"/>
                  </a:lnTo>
                  <a:lnTo>
                    <a:pt x="1797" y="1131"/>
                  </a:lnTo>
                  <a:lnTo>
                    <a:pt x="1736" y="129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34" y="1655"/>
                  </a:lnTo>
                  <a:lnTo>
                    <a:pt x="1292" y="1736"/>
                  </a:lnTo>
                  <a:lnTo>
                    <a:pt x="113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4"/>
                  </a:lnTo>
                  <a:lnTo>
                    <a:pt x="243" y="1433"/>
                  </a:lnTo>
                  <a:lnTo>
                    <a:pt x="162" y="1292"/>
                  </a:lnTo>
                  <a:lnTo>
                    <a:pt x="102" y="1131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62" y="606"/>
                  </a:lnTo>
                  <a:lnTo>
                    <a:pt x="243" y="465"/>
                  </a:lnTo>
                  <a:lnTo>
                    <a:pt x="34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86" y="1817"/>
                  </a:lnTo>
                  <a:lnTo>
                    <a:pt x="768" y="1877"/>
                  </a:lnTo>
                  <a:lnTo>
                    <a:pt x="949" y="1897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36" y="1474"/>
                  </a:lnTo>
                  <a:lnTo>
                    <a:pt x="1817" y="1312"/>
                  </a:lnTo>
                  <a:lnTo>
                    <a:pt x="1877" y="1131"/>
                  </a:lnTo>
                  <a:lnTo>
                    <a:pt x="1898" y="949"/>
                  </a:lnTo>
                  <a:lnTo>
                    <a:pt x="1877" y="767"/>
                  </a:lnTo>
                  <a:lnTo>
                    <a:pt x="1817" y="586"/>
                  </a:lnTo>
                  <a:lnTo>
                    <a:pt x="173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 flipH="1">
              <a:off x="-1102524" y="-4869280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 flipH="1">
              <a:off x="-1104816" y="-4871516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 flipH="1">
              <a:off x="915810" y="-2826125"/>
              <a:ext cx="4584" cy="51994"/>
            </a:xfrm>
            <a:custGeom>
              <a:rect b="b" l="l" r="r" t="t"/>
              <a:pathLst>
                <a:path extrusionOk="0" h="930" w="82">
                  <a:moveTo>
                    <a:pt x="1" y="1"/>
                  </a:moveTo>
                  <a:lnTo>
                    <a:pt x="1" y="929"/>
                  </a:lnTo>
                  <a:lnTo>
                    <a:pt x="82" y="92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 flipH="1">
              <a:off x="892105" y="-2802420"/>
              <a:ext cx="51938" cy="4584"/>
            </a:xfrm>
            <a:custGeom>
              <a:rect b="b" l="l" r="r" t="t"/>
              <a:pathLst>
                <a:path extrusionOk="0" h="82" w="929">
                  <a:moveTo>
                    <a:pt x="0" y="1"/>
                  </a:moveTo>
                  <a:lnTo>
                    <a:pt x="0" y="81"/>
                  </a:lnTo>
                  <a:lnTo>
                    <a:pt x="928" y="81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 flipH="1">
              <a:off x="161018" y="-3857262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 flipH="1">
              <a:off x="136195" y="-3832440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 flipH="1">
              <a:off x="-2522936" y="-2096155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 flipH="1">
              <a:off x="-2548878" y="-2071332"/>
              <a:ext cx="55348" cy="4584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7"/>
          <p:cNvGrpSpPr/>
          <p:nvPr/>
        </p:nvGrpSpPr>
        <p:grpSpPr>
          <a:xfrm>
            <a:off x="7135796" y="3599491"/>
            <a:ext cx="1209708" cy="1147945"/>
            <a:chOff x="5235125" y="2636100"/>
            <a:chExt cx="796175" cy="755525"/>
          </a:xfrm>
        </p:grpSpPr>
        <p:sp>
          <p:nvSpPr>
            <p:cNvPr id="556" name="Google Shape;556;p7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"/>
          <p:cNvSpPr txBox="1"/>
          <p:nvPr>
            <p:ph type="title"/>
          </p:nvPr>
        </p:nvSpPr>
        <p:spPr>
          <a:xfrm>
            <a:off x="1827300" y="1626600"/>
            <a:ext cx="5489400" cy="18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2" name="Google Shape;622;p8"/>
          <p:cNvSpPr/>
          <p:nvPr/>
        </p:nvSpPr>
        <p:spPr>
          <a:xfrm flipH="1">
            <a:off x="-37500" y="3947100"/>
            <a:ext cx="9219000" cy="11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"/>
          <p:cNvSpPr/>
          <p:nvPr/>
        </p:nvSpPr>
        <p:spPr>
          <a:xfrm flipH="1">
            <a:off x="-37500" y="0"/>
            <a:ext cx="9219000" cy="11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"/>
          <p:cNvSpPr/>
          <p:nvPr/>
        </p:nvSpPr>
        <p:spPr>
          <a:xfrm>
            <a:off x="689070" y="38051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 flipH="1">
            <a:off x="80418" y="351689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"/>
          <p:cNvSpPr/>
          <p:nvPr/>
        </p:nvSpPr>
        <p:spPr>
          <a:xfrm flipH="1">
            <a:off x="282366" y="357330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"/>
          <p:cNvSpPr/>
          <p:nvPr/>
        </p:nvSpPr>
        <p:spPr>
          <a:xfrm flipH="1">
            <a:off x="568954" y="368048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"/>
          <p:cNvSpPr/>
          <p:nvPr/>
        </p:nvSpPr>
        <p:spPr>
          <a:xfrm flipH="1">
            <a:off x="1140961" y="409116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"/>
          <p:cNvSpPr/>
          <p:nvPr/>
        </p:nvSpPr>
        <p:spPr>
          <a:xfrm>
            <a:off x="8495347" y="204440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"/>
          <p:cNvSpPr/>
          <p:nvPr/>
        </p:nvSpPr>
        <p:spPr>
          <a:xfrm flipH="1">
            <a:off x="6624317" y="-129457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"/>
          <p:cNvSpPr/>
          <p:nvPr/>
        </p:nvSpPr>
        <p:spPr>
          <a:xfrm flipH="1">
            <a:off x="7823600" y="1072027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"/>
          <p:cNvSpPr/>
          <p:nvPr/>
        </p:nvSpPr>
        <p:spPr>
          <a:xfrm flipH="1">
            <a:off x="6751789" y="14949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"/>
          <p:cNvSpPr/>
          <p:nvPr/>
        </p:nvSpPr>
        <p:spPr>
          <a:xfrm flipH="1">
            <a:off x="7968010" y="1140848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"/>
          <p:cNvSpPr/>
          <p:nvPr/>
        </p:nvSpPr>
        <p:spPr>
          <a:xfrm flipH="1">
            <a:off x="6877024" y="75831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"/>
          <p:cNvSpPr/>
          <p:nvPr/>
        </p:nvSpPr>
        <p:spPr>
          <a:xfrm flipH="1">
            <a:off x="8112477" y="1250313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414425" y="21111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8"/>
          <p:cNvSpPr/>
          <p:nvPr/>
        </p:nvSpPr>
        <p:spPr>
          <a:xfrm rot="5400000">
            <a:off x="414425" y="81621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8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0" name="Google Shape;640;p8"/>
          <p:cNvGrpSpPr/>
          <p:nvPr/>
        </p:nvGrpSpPr>
        <p:grpSpPr>
          <a:xfrm>
            <a:off x="3970979" y="4195255"/>
            <a:ext cx="1205112" cy="835252"/>
            <a:chOff x="3970979" y="4168866"/>
            <a:chExt cx="1205112" cy="835252"/>
          </a:xfrm>
        </p:grpSpPr>
        <p:sp>
          <p:nvSpPr>
            <p:cNvPr id="641" name="Google Shape;641;p8"/>
            <p:cNvSpPr/>
            <p:nvPr/>
          </p:nvSpPr>
          <p:spPr>
            <a:xfrm>
              <a:off x="4793924" y="463642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955626" y="4789730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465201" y="41688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632221" y="41688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4466721" y="43244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629942" y="43237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796203" y="43244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459086" y="44754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631462" y="44800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796203" y="44808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957905" y="4945317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462163" y="463490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630702" y="463566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797000" y="41696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793924" y="4946874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626144" y="4942278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464442" y="4944557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299701" y="4939999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790125" y="4792010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464442" y="4790490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4630702" y="4788971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4960982" y="41719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301220" y="4787451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23443" y="4792769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4303499" y="41696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4137239" y="4943798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4136479" y="4785932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4303499" y="43244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4959424" y="463642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301980" y="463566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5122684" y="4947634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4960222" y="43267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4137239" y="463414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959424" y="44823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302740" y="44793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4138758" y="44709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3970979" y="463490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3973258" y="44800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5123443" y="463870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3970979" y="4789730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4137239" y="43260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3972498" y="4945317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4134960" y="41704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5121886" y="44838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5124203" y="43282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3974777" y="43237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3975537" y="41688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5124963" y="41727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8"/>
          <p:cNvSpPr/>
          <p:nvPr/>
        </p:nvSpPr>
        <p:spPr>
          <a:xfrm flipH="1">
            <a:off x="8130627" y="147086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"/>
          <p:cNvSpPr/>
          <p:nvPr/>
        </p:nvSpPr>
        <p:spPr>
          <a:xfrm flipH="1">
            <a:off x="7216227" y="576260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"/>
          <p:cNvSpPr/>
          <p:nvPr/>
        </p:nvSpPr>
        <p:spPr>
          <a:xfrm flipH="1">
            <a:off x="7978227" y="854670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"/>
          <p:cNvSpPr/>
          <p:nvPr/>
        </p:nvSpPr>
        <p:spPr>
          <a:xfrm flipH="1">
            <a:off x="1674905" y="11512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"/>
          <p:cNvSpPr/>
          <p:nvPr/>
        </p:nvSpPr>
        <p:spPr>
          <a:xfrm flipH="1">
            <a:off x="1776437" y="22229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"/>
          <p:cNvSpPr/>
          <p:nvPr/>
        </p:nvSpPr>
        <p:spPr>
          <a:xfrm flipH="1">
            <a:off x="1773752" y="691105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8"/>
          <p:cNvSpPr/>
          <p:nvPr/>
        </p:nvSpPr>
        <p:spPr>
          <a:xfrm flipH="1">
            <a:off x="2058760" y="41530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"/>
          <p:cNvSpPr/>
          <p:nvPr/>
        </p:nvSpPr>
        <p:spPr>
          <a:xfrm flipH="1">
            <a:off x="2058760" y="496490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"/>
          <p:cNvSpPr txBox="1"/>
          <p:nvPr>
            <p:ph type="title"/>
          </p:nvPr>
        </p:nvSpPr>
        <p:spPr>
          <a:xfrm>
            <a:off x="2148900" y="2510023"/>
            <a:ext cx="4846200" cy="411600"/>
          </a:xfrm>
          <a:prstGeom prst="rect">
            <a:avLst/>
          </a:prstGeom>
          <a:effectLst>
            <a:outerShdw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9" name="Google Shape;699;p9"/>
          <p:cNvSpPr txBox="1"/>
          <p:nvPr>
            <p:ph idx="1" type="subTitle"/>
          </p:nvPr>
        </p:nvSpPr>
        <p:spPr>
          <a:xfrm>
            <a:off x="2148900" y="3077090"/>
            <a:ext cx="4846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00" name="Google Shape;700;p9"/>
          <p:cNvSpPr/>
          <p:nvPr/>
        </p:nvSpPr>
        <p:spPr>
          <a:xfrm flipH="1">
            <a:off x="843077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440572" y="5625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"/>
          <p:cNvSpPr/>
          <p:nvPr/>
        </p:nvSpPr>
        <p:spPr>
          <a:xfrm flipH="1">
            <a:off x="-1430458" y="2286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"/>
          <p:cNvSpPr/>
          <p:nvPr/>
        </p:nvSpPr>
        <p:spPr>
          <a:xfrm flipH="1">
            <a:off x="-231175" y="14300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"/>
          <p:cNvSpPr/>
          <p:nvPr/>
        </p:nvSpPr>
        <p:spPr>
          <a:xfrm flipH="1">
            <a:off x="-1302986" y="3730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"/>
          <p:cNvSpPr/>
          <p:nvPr/>
        </p:nvSpPr>
        <p:spPr>
          <a:xfrm flipH="1">
            <a:off x="-86765" y="14989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9"/>
          <p:cNvSpPr/>
          <p:nvPr/>
        </p:nvSpPr>
        <p:spPr>
          <a:xfrm flipH="1">
            <a:off x="-1177751" y="4338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"/>
          <p:cNvSpPr/>
          <p:nvPr/>
        </p:nvSpPr>
        <p:spPr>
          <a:xfrm flipH="1">
            <a:off x="57702" y="16083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"/>
          <p:cNvSpPr/>
          <p:nvPr/>
        </p:nvSpPr>
        <p:spPr>
          <a:xfrm flipH="1">
            <a:off x="8481959" y="30538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9"/>
          <p:cNvSpPr/>
          <p:nvPr/>
        </p:nvSpPr>
        <p:spPr>
          <a:xfrm flipH="1">
            <a:off x="8140105" y="4230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"/>
          <p:cNvSpPr/>
          <p:nvPr/>
        </p:nvSpPr>
        <p:spPr>
          <a:xfrm flipH="1">
            <a:off x="8601547" y="31407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"/>
          <p:cNvSpPr/>
          <p:nvPr/>
        </p:nvSpPr>
        <p:spPr>
          <a:xfrm flipH="1">
            <a:off x="8241637" y="4337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"/>
          <p:cNvSpPr/>
          <p:nvPr/>
        </p:nvSpPr>
        <p:spPr>
          <a:xfrm flipH="1">
            <a:off x="8701959" y="32524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"/>
          <p:cNvSpPr/>
          <p:nvPr/>
        </p:nvSpPr>
        <p:spPr>
          <a:xfrm flipH="1">
            <a:off x="8861019" y="33946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"/>
          <p:cNvSpPr/>
          <p:nvPr/>
        </p:nvSpPr>
        <p:spPr>
          <a:xfrm flipH="1">
            <a:off x="8942266" y="35051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9"/>
          <p:cNvSpPr/>
          <p:nvPr/>
        </p:nvSpPr>
        <p:spPr>
          <a:xfrm flipH="1">
            <a:off x="9011089" y="36462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9"/>
          <p:cNvSpPr/>
          <p:nvPr/>
        </p:nvSpPr>
        <p:spPr>
          <a:xfrm flipH="1">
            <a:off x="8985147" y="36710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8489408" y="1177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9"/>
          <p:cNvSpPr/>
          <p:nvPr/>
        </p:nvSpPr>
        <p:spPr>
          <a:xfrm rot="5400000">
            <a:off x="8489408" y="7228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9"/>
          <p:cNvGrpSpPr/>
          <p:nvPr/>
        </p:nvGrpSpPr>
        <p:grpSpPr>
          <a:xfrm>
            <a:off x="111415" y="4314125"/>
            <a:ext cx="754524" cy="750237"/>
            <a:chOff x="8523754" y="10"/>
            <a:chExt cx="516408" cy="513439"/>
          </a:xfrm>
        </p:grpSpPr>
        <p:sp>
          <p:nvSpPr>
            <p:cNvPr id="721" name="Google Shape;721;p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9"/>
          <p:cNvGrpSpPr/>
          <p:nvPr/>
        </p:nvGrpSpPr>
        <p:grpSpPr>
          <a:xfrm>
            <a:off x="3960075" y="4692585"/>
            <a:ext cx="1202833" cy="365416"/>
            <a:chOff x="3973270" y="4603191"/>
            <a:chExt cx="1202833" cy="365416"/>
          </a:xfrm>
        </p:grpSpPr>
        <p:sp>
          <p:nvSpPr>
            <p:cNvPr id="724" name="Google Shape;724;p9"/>
            <p:cNvSpPr/>
            <p:nvPr/>
          </p:nvSpPr>
          <p:spPr>
            <a:xfrm>
              <a:off x="4465214" y="4603191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632234" y="4603191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4466733" y="4758815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629955" y="4758055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4796215" y="4758815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4459098" y="4909806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4631474" y="4914402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4796215" y="4915161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4797013" y="4603988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4960994" y="4606267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303512" y="460398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4303512" y="475881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4960234" y="4761094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4959437" y="4916681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4302752" y="491364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4138771" y="490524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3973270" y="491440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4137251" y="476033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4134972" y="460474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5121899" y="4918200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5124216" y="4762614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3974790" y="475805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975549" y="460319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5124975" y="4607027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9"/>
          <p:cNvSpPr/>
          <p:nvPr/>
        </p:nvSpPr>
        <p:spPr>
          <a:xfrm flipH="1">
            <a:off x="8638349" y="30862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"/>
          <p:cNvSpPr/>
          <p:nvPr/>
        </p:nvSpPr>
        <p:spPr>
          <a:xfrm flipH="1">
            <a:off x="8790749" y="36196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"/>
          <p:cNvSpPr/>
          <p:nvPr/>
        </p:nvSpPr>
        <p:spPr>
          <a:xfrm flipH="1">
            <a:off x="8638349" y="450770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9"/>
          <p:cNvSpPr/>
          <p:nvPr/>
        </p:nvSpPr>
        <p:spPr>
          <a:xfrm flipH="1">
            <a:off x="865949" y="1320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9"/>
          <p:cNvSpPr/>
          <p:nvPr/>
        </p:nvSpPr>
        <p:spPr>
          <a:xfrm flipH="1">
            <a:off x="256349" y="12574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"/>
          <p:cNvSpPr/>
          <p:nvPr/>
        </p:nvSpPr>
        <p:spPr>
          <a:xfrm>
            <a:off x="0" y="1450"/>
            <a:ext cx="4572000" cy="19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0"/>
          <p:cNvSpPr/>
          <p:nvPr/>
        </p:nvSpPr>
        <p:spPr>
          <a:xfrm>
            <a:off x="8561250" y="1929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10"/>
          <p:cNvSpPr/>
          <p:nvPr/>
        </p:nvSpPr>
        <p:spPr>
          <a:xfrm>
            <a:off x="8561263" y="7246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10"/>
          <p:cNvGrpSpPr/>
          <p:nvPr/>
        </p:nvGrpSpPr>
        <p:grpSpPr>
          <a:xfrm rot="-5400000">
            <a:off x="2692007" y="-1167429"/>
            <a:ext cx="1730784" cy="1441910"/>
            <a:chOff x="-979618" y="-5128741"/>
            <a:chExt cx="1730784" cy="1441910"/>
          </a:xfrm>
        </p:grpSpPr>
        <p:sp>
          <p:nvSpPr>
            <p:cNvPr id="758" name="Google Shape;758;p10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0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1" name="Google Shape;761;p10"/>
          <p:cNvGrpSpPr/>
          <p:nvPr/>
        </p:nvGrpSpPr>
        <p:grpSpPr>
          <a:xfrm>
            <a:off x="-1975258" y="34168"/>
            <a:ext cx="2383952" cy="1642730"/>
            <a:chOff x="497192" y="-5154682"/>
            <a:chExt cx="2383952" cy="1642730"/>
          </a:xfrm>
        </p:grpSpPr>
        <p:sp>
          <p:nvSpPr>
            <p:cNvPr id="762" name="Google Shape;762;p10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0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0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10"/>
          <p:cNvSpPr/>
          <p:nvPr/>
        </p:nvSpPr>
        <p:spPr>
          <a:xfrm>
            <a:off x="131905" y="37770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10"/>
          <p:cNvSpPr/>
          <p:nvPr/>
        </p:nvSpPr>
        <p:spPr>
          <a:xfrm rot="5400000">
            <a:off x="739740" y="438212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"/>
          <p:cNvSpPr/>
          <p:nvPr/>
        </p:nvSpPr>
        <p:spPr>
          <a:xfrm rot="5400000">
            <a:off x="131905" y="43821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8" name="Google Shape;768;p10"/>
          <p:cNvGrpSpPr/>
          <p:nvPr/>
        </p:nvGrpSpPr>
        <p:grpSpPr>
          <a:xfrm>
            <a:off x="7934296" y="4599416"/>
            <a:ext cx="1209708" cy="1147945"/>
            <a:chOff x="5235125" y="2636100"/>
            <a:chExt cx="796175" cy="755525"/>
          </a:xfrm>
        </p:grpSpPr>
        <p:sp>
          <p:nvSpPr>
            <p:cNvPr id="769" name="Google Shape;769;p10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3" name="Google Shape;833;p10"/>
          <p:cNvSpPr txBox="1"/>
          <p:nvPr>
            <p:ph idx="1" type="body"/>
          </p:nvPr>
        </p:nvSpPr>
        <p:spPr>
          <a:xfrm>
            <a:off x="713225" y="844300"/>
            <a:ext cx="34029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redfin.com/city/29470/IL/Chicago" TargetMode="External"/><Relationship Id="rId4" Type="http://schemas.openxmlformats.org/officeDocument/2006/relationships/hyperlink" Target="https://www.redfin.com/news/data-center/" TargetMode="External"/><Relationship Id="rId5" Type="http://schemas.openxmlformats.org/officeDocument/2006/relationships/hyperlink" Target="https://data.cityofchicago.org/Public-Safety/Crimes-2001-to-Present/ijzp-q8t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hyperlink" Target="https://www.redfin.com/city/29470/IL/Chicag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36"/>
          <p:cNvSpPr txBox="1"/>
          <p:nvPr>
            <p:ph type="ctrTitle"/>
          </p:nvPr>
        </p:nvSpPr>
        <p:spPr>
          <a:xfrm>
            <a:off x="4304750" y="1774725"/>
            <a:ext cx="4479000" cy="1371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Chicago Real-Estate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Price Prediction</a:t>
            </a:r>
            <a:endParaRPr sz="3600"/>
          </a:p>
        </p:txBody>
      </p:sp>
      <p:sp>
        <p:nvSpPr>
          <p:cNvPr id="2882" name="Google Shape;2882;p36"/>
          <p:cNvSpPr txBox="1"/>
          <p:nvPr>
            <p:ph idx="1" type="subTitle"/>
          </p:nvPr>
        </p:nvSpPr>
        <p:spPr>
          <a:xfrm>
            <a:off x="4304753" y="3496549"/>
            <a:ext cx="3442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By Phillip Betts, Mary Kate Krusenoski, Yunhao Dou, Zijun Wu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Google Shape;2985;p45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986" name="Google Shape;2986;p45"/>
          <p:cNvSpPr txBox="1"/>
          <p:nvPr>
            <p:ph idx="1" type="body"/>
          </p:nvPr>
        </p:nvSpPr>
        <p:spPr>
          <a:xfrm>
            <a:off x="1398950" y="1686800"/>
            <a:ext cx="3603900" cy="25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Removing Errors, Outliers and Missing data</a:t>
            </a:r>
            <a:endParaRPr b="1"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Remove Property Types not in “Single Family Residential, Condo/Co-op, and Townhouse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Dropped Duplicates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Drop Null Latitude data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Remove Longitudes with zero (0) value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Remove Outlier Square Footage</a:t>
            </a:r>
            <a:endParaRPr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Less than 176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Greater than 9999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Remove Houses with 42 baths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Remove PRICE Outliers</a:t>
            </a:r>
            <a:endParaRPr sz="1000"/>
          </a:p>
        </p:txBody>
      </p:sp>
      <p:pic>
        <p:nvPicPr>
          <p:cNvPr id="2987" name="Google Shape;29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850" y="1650201"/>
            <a:ext cx="3197725" cy="285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8" name="Google Shape;2988;p45"/>
          <p:cNvSpPr txBox="1"/>
          <p:nvPr/>
        </p:nvSpPr>
        <p:spPr>
          <a:xfrm>
            <a:off x="5524850" y="1132700"/>
            <a:ext cx="143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All Data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81,027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9" name="Google Shape;2989;p45"/>
          <p:cNvSpPr txBox="1"/>
          <p:nvPr/>
        </p:nvSpPr>
        <p:spPr>
          <a:xfrm>
            <a:off x="7286475" y="1132700"/>
            <a:ext cx="143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Final Volume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58,950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0" name="Google Shape;2990;p45"/>
          <p:cNvSpPr txBox="1"/>
          <p:nvPr/>
        </p:nvSpPr>
        <p:spPr>
          <a:xfrm>
            <a:off x="5973275" y="2234575"/>
            <a:ext cx="6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27%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1" name="Google Shape;2991;p45"/>
          <p:cNvSpPr txBox="1"/>
          <p:nvPr/>
        </p:nvSpPr>
        <p:spPr>
          <a:xfrm>
            <a:off x="7679825" y="3645100"/>
            <a:ext cx="6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73</a:t>
            </a: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%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2" name="Google Shape;2992;p45"/>
          <p:cNvSpPr/>
          <p:nvPr/>
        </p:nvSpPr>
        <p:spPr>
          <a:xfrm>
            <a:off x="6960963" y="1261850"/>
            <a:ext cx="3255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45"/>
          <p:cNvSpPr txBox="1"/>
          <p:nvPr/>
        </p:nvSpPr>
        <p:spPr>
          <a:xfrm>
            <a:off x="5592825" y="1895875"/>
            <a:ext cx="6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22,077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4" name="Google Shape;2994;p45"/>
          <p:cNvSpPr txBox="1"/>
          <p:nvPr/>
        </p:nvSpPr>
        <p:spPr>
          <a:xfrm>
            <a:off x="8054250" y="3983800"/>
            <a:ext cx="60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58,950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5" name="Google Shape;2995;p45"/>
          <p:cNvSpPr txBox="1"/>
          <p:nvPr/>
        </p:nvSpPr>
        <p:spPr>
          <a:xfrm>
            <a:off x="5524850" y="4506650"/>
            <a:ext cx="319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73% (58,950) of Data left after cleaning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46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3001" name="Google Shape;3001;p46"/>
          <p:cNvSpPr/>
          <p:nvPr/>
        </p:nvSpPr>
        <p:spPr>
          <a:xfrm>
            <a:off x="2093424" y="2436903"/>
            <a:ext cx="336300" cy="366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2" name="Google Shape;3002;p46"/>
          <p:cNvGrpSpPr/>
          <p:nvPr/>
        </p:nvGrpSpPr>
        <p:grpSpPr>
          <a:xfrm>
            <a:off x="1005518" y="2837400"/>
            <a:ext cx="1247241" cy="1194200"/>
            <a:chOff x="519875" y="2652285"/>
            <a:chExt cx="1310403" cy="1194200"/>
          </a:xfrm>
        </p:grpSpPr>
        <p:sp>
          <p:nvSpPr>
            <p:cNvPr id="3003" name="Google Shape;3003;p46"/>
            <p:cNvSpPr txBox="1"/>
            <p:nvPr/>
          </p:nvSpPr>
          <p:spPr>
            <a:xfrm>
              <a:off x="519878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Categorical Features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4" name="Google Shape;3004;p46"/>
            <p:cNvSpPr txBox="1"/>
            <p:nvPr/>
          </p:nvSpPr>
          <p:spPr>
            <a:xfrm>
              <a:off x="519875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Changed Categorical features (Property Type, City, Location,Zip or Postal Code, Year Built) to Numeric Values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5" name="Google Shape;3005;p46"/>
          <p:cNvGrpSpPr/>
          <p:nvPr/>
        </p:nvGrpSpPr>
        <p:grpSpPr>
          <a:xfrm>
            <a:off x="2270522" y="2837400"/>
            <a:ext cx="1247239" cy="1194200"/>
            <a:chOff x="1848940" y="2652285"/>
            <a:chExt cx="1310400" cy="1194200"/>
          </a:xfrm>
        </p:grpSpPr>
        <p:sp>
          <p:nvSpPr>
            <p:cNvPr id="3006" name="Google Shape;3006;p46"/>
            <p:cNvSpPr txBox="1"/>
            <p:nvPr/>
          </p:nvSpPr>
          <p:spPr>
            <a:xfrm>
              <a:off x="184894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ity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7" name="Google Shape;3007;p46"/>
            <p:cNvSpPr txBox="1"/>
            <p:nvPr/>
          </p:nvSpPr>
          <p:spPr>
            <a:xfrm>
              <a:off x="1848940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Since Chicago accounts for 75% of data and has a different tax bracket for property, we made the feature binary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08" name="Google Shape;3008;p46"/>
          <p:cNvSpPr/>
          <p:nvPr/>
        </p:nvSpPr>
        <p:spPr>
          <a:xfrm>
            <a:off x="3370168" y="2436903"/>
            <a:ext cx="336300" cy="36600"/>
          </a:xfrm>
          <a:prstGeom prst="roundRect">
            <a:avLst>
              <a:gd fmla="val 50000" name="adj"/>
            </a:avLst>
          </a:prstGeom>
          <a:solidFill>
            <a:srgbClr val="A72A1E"/>
          </a:solidFill>
          <a:ln cap="flat" cmpd="sng" w="9525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9" name="Google Shape;3009;p46"/>
          <p:cNvGrpSpPr/>
          <p:nvPr/>
        </p:nvGrpSpPr>
        <p:grpSpPr>
          <a:xfrm>
            <a:off x="3535554" y="2837400"/>
            <a:ext cx="1294354" cy="1194199"/>
            <a:chOff x="3178034" y="2652285"/>
            <a:chExt cx="1359902" cy="1194199"/>
          </a:xfrm>
        </p:grpSpPr>
        <p:sp>
          <p:nvSpPr>
            <p:cNvPr id="3010" name="Google Shape;3010;p46"/>
            <p:cNvSpPr txBox="1"/>
            <p:nvPr/>
          </p:nvSpPr>
          <p:spPr>
            <a:xfrm>
              <a:off x="3178034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Date Values</a:t>
              </a:r>
              <a:endParaRPr b="1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1" name="Google Shape;3011;p46"/>
            <p:cNvSpPr txBox="1"/>
            <p:nvPr/>
          </p:nvSpPr>
          <p:spPr>
            <a:xfrm>
              <a:off x="3178036" y="3109084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A72A1E"/>
                  </a:solidFill>
                  <a:latin typeface="Roboto"/>
                  <a:ea typeface="Roboto"/>
                  <a:cs typeface="Roboto"/>
                  <a:sym typeface="Roboto"/>
                </a:rPr>
                <a:t>We replaced Date values with consecutive integers for easier categorization</a:t>
              </a:r>
              <a:endParaRPr sz="8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12" name="Google Shape;3012;p46"/>
          <p:cNvSpPr/>
          <p:nvPr/>
        </p:nvSpPr>
        <p:spPr>
          <a:xfrm>
            <a:off x="6005595" y="2436860"/>
            <a:ext cx="3534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46"/>
          <p:cNvSpPr/>
          <p:nvPr/>
        </p:nvSpPr>
        <p:spPr>
          <a:xfrm>
            <a:off x="7371257" y="2436860"/>
            <a:ext cx="3534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4" name="Google Shape;3014;p46"/>
          <p:cNvGrpSpPr/>
          <p:nvPr/>
        </p:nvGrpSpPr>
        <p:grpSpPr>
          <a:xfrm>
            <a:off x="4849650" y="2133635"/>
            <a:ext cx="1310403" cy="1897975"/>
            <a:chOff x="4557650" y="1948510"/>
            <a:chExt cx="1310403" cy="1897975"/>
          </a:xfrm>
        </p:grpSpPr>
        <p:sp>
          <p:nvSpPr>
            <p:cNvPr id="3015" name="Google Shape;3015;p46"/>
            <p:cNvSpPr/>
            <p:nvPr/>
          </p:nvSpPr>
          <p:spPr>
            <a:xfrm>
              <a:off x="4915703" y="194851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6"/>
            <p:cNvSpPr txBox="1"/>
            <p:nvPr/>
          </p:nvSpPr>
          <p:spPr>
            <a:xfrm>
              <a:off x="4557650" y="2652285"/>
              <a:ext cx="1310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Square Feet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7" name="Google Shape;3017;p46"/>
            <p:cNvSpPr txBox="1"/>
            <p:nvPr/>
          </p:nvSpPr>
          <p:spPr>
            <a:xfrm>
              <a:off x="4557653" y="3109085"/>
              <a:ext cx="13104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 used a KNN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impute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to replace Missing Square Feet. We assumed those with similar features likely had similar Square Footage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8" name="Google Shape;3018;p46"/>
            <p:cNvSpPr txBox="1"/>
            <p:nvPr/>
          </p:nvSpPr>
          <p:spPr>
            <a:xfrm>
              <a:off x="4994453" y="2109685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KNN</a:t>
              </a:r>
              <a:endParaRPr b="1"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19" name="Google Shape;3019;p46"/>
          <p:cNvGrpSpPr/>
          <p:nvPr/>
        </p:nvGrpSpPr>
        <p:grpSpPr>
          <a:xfrm>
            <a:off x="6179800" y="2837410"/>
            <a:ext cx="1359905" cy="1194200"/>
            <a:chOff x="5887800" y="2652285"/>
            <a:chExt cx="1359905" cy="1194200"/>
          </a:xfrm>
        </p:grpSpPr>
        <p:sp>
          <p:nvSpPr>
            <p:cNvPr id="3020" name="Google Shape;3020;p46"/>
            <p:cNvSpPr txBox="1"/>
            <p:nvPr/>
          </p:nvSpPr>
          <p:spPr>
            <a:xfrm>
              <a:off x="5887800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HOA/Month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1" name="Google Shape;3021;p46"/>
            <p:cNvSpPr txBox="1"/>
            <p:nvPr/>
          </p:nvSpPr>
          <p:spPr>
            <a:xfrm>
              <a:off x="5887806" y="31090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We assume any Property that did not have a listed HOA likely 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didn't</a:t>
              </a: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have one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22" name="Google Shape;3022;p46"/>
          <p:cNvGrpSpPr/>
          <p:nvPr/>
        </p:nvGrpSpPr>
        <p:grpSpPr>
          <a:xfrm>
            <a:off x="7556213" y="2837410"/>
            <a:ext cx="1359905" cy="1194200"/>
            <a:chOff x="7264213" y="2652285"/>
            <a:chExt cx="1359905" cy="1194200"/>
          </a:xfrm>
        </p:grpSpPr>
        <p:sp>
          <p:nvSpPr>
            <p:cNvPr id="3023" name="Google Shape;3023;p46"/>
            <p:cNvSpPr txBox="1"/>
            <p:nvPr/>
          </p:nvSpPr>
          <p:spPr>
            <a:xfrm>
              <a:off x="7264213" y="2652285"/>
              <a:ext cx="13599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Crime Date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24" name="Google Shape;3024;p46"/>
            <p:cNvSpPr txBox="1"/>
            <p:nvPr/>
          </p:nvSpPr>
          <p:spPr>
            <a:xfrm>
              <a:off x="7264218" y="3109085"/>
              <a:ext cx="13599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The only areas unmapped were outside of the Chicago Area. We decided to fill values with median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5" name="Google Shape;3025;p46"/>
          <p:cNvSpPr txBox="1"/>
          <p:nvPr/>
        </p:nvSpPr>
        <p:spPr>
          <a:xfrm>
            <a:off x="1005525" y="1594775"/>
            <a:ext cx="382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A72A1E"/>
                </a:solidFill>
                <a:latin typeface="Raleway"/>
                <a:ea typeface="Raleway"/>
                <a:cs typeface="Raleway"/>
                <a:sym typeface="Raleway"/>
              </a:rPr>
              <a:t>Encoding Categorical Values</a:t>
            </a:r>
            <a:endParaRPr>
              <a:solidFill>
                <a:srgbClr val="A72A1E"/>
              </a:solidFill>
            </a:endParaRPr>
          </a:p>
        </p:txBody>
      </p:sp>
      <p:sp>
        <p:nvSpPr>
          <p:cNvPr id="3026" name="Google Shape;3026;p46"/>
          <p:cNvSpPr txBox="1"/>
          <p:nvPr/>
        </p:nvSpPr>
        <p:spPr>
          <a:xfrm>
            <a:off x="4849650" y="1594775"/>
            <a:ext cx="40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58585"/>
                </a:solidFill>
                <a:latin typeface="Raleway"/>
                <a:ea typeface="Raleway"/>
                <a:cs typeface="Raleway"/>
                <a:sym typeface="Raleway"/>
              </a:rPr>
              <a:t>Imputing Missing Values</a:t>
            </a:r>
            <a:endParaRPr>
              <a:solidFill>
                <a:srgbClr val="858585"/>
              </a:solidFill>
            </a:endParaRPr>
          </a:p>
        </p:txBody>
      </p:sp>
      <p:pic>
        <p:nvPicPr>
          <p:cNvPr id="3027" name="Google Shape;30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713" y="2202213"/>
            <a:ext cx="505975" cy="5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8" name="Google Shape;302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963" y="2202313"/>
            <a:ext cx="505975" cy="5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9" name="Google Shape;302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200" y="2202323"/>
            <a:ext cx="505975" cy="5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0" name="Google Shape;303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138" y="2202325"/>
            <a:ext cx="505975" cy="5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1" name="Google Shape;303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77800" y="2254149"/>
            <a:ext cx="505975" cy="5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7"/>
          <p:cNvSpPr/>
          <p:nvPr/>
        </p:nvSpPr>
        <p:spPr>
          <a:xfrm>
            <a:off x="4098300" y="1457533"/>
            <a:ext cx="947400" cy="9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47"/>
          <p:cNvSpPr txBox="1"/>
          <p:nvPr>
            <p:ph type="title"/>
          </p:nvPr>
        </p:nvSpPr>
        <p:spPr>
          <a:xfrm>
            <a:off x="2533025" y="2404925"/>
            <a:ext cx="4677300" cy="202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xploratory Data Analysis</a:t>
            </a:r>
            <a:endParaRPr/>
          </a:p>
        </p:txBody>
      </p:sp>
      <p:sp>
        <p:nvSpPr>
          <p:cNvPr id="3038" name="Google Shape;3038;p47"/>
          <p:cNvSpPr txBox="1"/>
          <p:nvPr>
            <p:ph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48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has a Small Positive Skew</a:t>
            </a:r>
            <a:endParaRPr/>
          </a:p>
        </p:txBody>
      </p:sp>
      <p:sp>
        <p:nvSpPr>
          <p:cNvPr id="3044" name="Google Shape;3044;p48"/>
          <p:cNvSpPr txBox="1"/>
          <p:nvPr>
            <p:ph idx="1" type="body"/>
          </p:nvPr>
        </p:nvSpPr>
        <p:spPr>
          <a:xfrm>
            <a:off x="959775" y="1040100"/>
            <a:ext cx="7470900" cy="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Taking the log of price produced a larger </a:t>
            </a:r>
            <a:r>
              <a:rPr i="1" lang="en"/>
              <a:t>negative</a:t>
            </a:r>
            <a:r>
              <a:rPr i="1" lang="en"/>
              <a:t> skew, so we did not transform price.</a:t>
            </a:r>
            <a:endParaRPr i="1"/>
          </a:p>
        </p:txBody>
      </p:sp>
      <p:sp>
        <p:nvSpPr>
          <p:cNvPr id="3045" name="Google Shape;3045;p48"/>
          <p:cNvSpPr txBox="1"/>
          <p:nvPr>
            <p:ph idx="1" type="body"/>
          </p:nvPr>
        </p:nvSpPr>
        <p:spPr>
          <a:xfrm>
            <a:off x="3036050" y="4452275"/>
            <a:ext cx="3550500" cy="2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Skew: 0.69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3046" name="Google Shape;30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050" y="1626513"/>
            <a:ext cx="34575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875" y="1133300"/>
            <a:ext cx="5539089" cy="40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2" name="Google Shape;3052;p49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Square Feet and Baths are moderately correlated with our target variable price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7" name="Google Shape;30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24" y="1104001"/>
            <a:ext cx="7470901" cy="39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8" name="Google Shape;3058;p50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Housing Price has increased significantly since the Covid-19 Pandemic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" name="Google Shape;3063;p51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Listings in Chicago Dominate the Dataset</a:t>
            </a:r>
            <a:endParaRPr/>
          </a:p>
        </p:txBody>
      </p:sp>
      <p:pic>
        <p:nvPicPr>
          <p:cNvPr id="3064" name="Google Shape;30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400" y="948450"/>
            <a:ext cx="7332730" cy="40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52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Majority of Listings are listed for $500,000 or less</a:t>
            </a:r>
            <a:endParaRPr/>
          </a:p>
        </p:txBody>
      </p:sp>
      <p:pic>
        <p:nvPicPr>
          <p:cNvPr id="3070" name="Google Shape;30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450" y="1110675"/>
            <a:ext cx="7330317" cy="393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p53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3076" name="Google Shape;3076;p53"/>
          <p:cNvSpPr txBox="1"/>
          <p:nvPr>
            <p:ph idx="1" type="body"/>
          </p:nvPr>
        </p:nvSpPr>
        <p:spPr>
          <a:xfrm>
            <a:off x="5508600" y="1409775"/>
            <a:ext cx="3075000" cy="26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Key </a:t>
            </a:r>
            <a:r>
              <a:rPr b="1" lang="en" sz="1400"/>
              <a:t>Takeaways</a:t>
            </a:r>
            <a:endParaRPr b="1"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Latitude and Longitude (Location, Location, Location!) accounted for almost 50% of relative importance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Baths surprisingly was a significant predictor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Squarefeet was also a good predictor considering its correlated with price</a:t>
            </a:r>
            <a:endParaRPr/>
          </a:p>
        </p:txBody>
      </p:sp>
      <p:pic>
        <p:nvPicPr>
          <p:cNvPr id="3077" name="Google Shape;30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50" y="1364288"/>
            <a:ext cx="40386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8" name="Google Shape;3078;p53"/>
          <p:cNvSpPr txBox="1"/>
          <p:nvPr/>
        </p:nvSpPr>
        <p:spPr>
          <a:xfrm>
            <a:off x="1898550" y="3928613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*Based on Decision Tree Model (81% RMSE Score)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p54"/>
          <p:cNvSpPr/>
          <p:nvPr/>
        </p:nvSpPr>
        <p:spPr>
          <a:xfrm>
            <a:off x="4098300" y="1457533"/>
            <a:ext cx="947400" cy="9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54"/>
          <p:cNvSpPr txBox="1"/>
          <p:nvPr>
            <p:ph type="title"/>
          </p:nvPr>
        </p:nvSpPr>
        <p:spPr>
          <a:xfrm>
            <a:off x="2533025" y="2404925"/>
            <a:ext cx="4057200" cy="202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&amp; Methodology</a:t>
            </a:r>
            <a:endParaRPr/>
          </a:p>
        </p:txBody>
      </p:sp>
      <p:sp>
        <p:nvSpPr>
          <p:cNvPr id="3085" name="Google Shape;3085;p54"/>
          <p:cNvSpPr txBox="1"/>
          <p:nvPr>
            <p:ph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37"/>
          <p:cNvSpPr txBox="1"/>
          <p:nvPr>
            <p:ph idx="1" type="subTitle"/>
          </p:nvPr>
        </p:nvSpPr>
        <p:spPr>
          <a:xfrm>
            <a:off x="1248188" y="1466325"/>
            <a:ext cx="28554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 &amp; Problem Statement</a:t>
            </a:r>
            <a:endParaRPr/>
          </a:p>
        </p:txBody>
      </p:sp>
      <p:sp>
        <p:nvSpPr>
          <p:cNvPr id="2888" name="Google Shape;2888;p37"/>
          <p:cNvSpPr txBox="1"/>
          <p:nvPr>
            <p:ph idx="2" type="subTitle"/>
          </p:nvPr>
        </p:nvSpPr>
        <p:spPr>
          <a:xfrm>
            <a:off x="1405124" y="2144111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and Problem Statement</a:t>
            </a:r>
            <a:endParaRPr/>
          </a:p>
        </p:txBody>
      </p:sp>
      <p:sp>
        <p:nvSpPr>
          <p:cNvPr id="2889" name="Google Shape;2889;p37"/>
          <p:cNvSpPr txBox="1"/>
          <p:nvPr>
            <p:ph idx="3" type="subTitle"/>
          </p:nvPr>
        </p:nvSpPr>
        <p:spPr>
          <a:xfrm>
            <a:off x="714799" y="3621143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2890" name="Google Shape;2890;p37"/>
          <p:cNvSpPr txBox="1"/>
          <p:nvPr>
            <p:ph idx="4" type="subTitle"/>
          </p:nvPr>
        </p:nvSpPr>
        <p:spPr>
          <a:xfrm>
            <a:off x="871699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Insights</a:t>
            </a:r>
            <a:endParaRPr/>
          </a:p>
        </p:txBody>
      </p:sp>
      <p:sp>
        <p:nvSpPr>
          <p:cNvPr id="2891" name="Google Shape;2891;p37"/>
          <p:cNvSpPr txBox="1"/>
          <p:nvPr>
            <p:ph idx="6"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r>
              <a:rPr lang="en"/>
              <a:t> of Contents</a:t>
            </a:r>
            <a:endParaRPr/>
          </a:p>
        </p:txBody>
      </p:sp>
      <p:sp>
        <p:nvSpPr>
          <p:cNvPr id="2892" name="Google Shape;2892;p37"/>
          <p:cNvSpPr txBox="1"/>
          <p:nvPr>
            <p:ph idx="9" type="subTitle"/>
          </p:nvPr>
        </p:nvSpPr>
        <p:spPr>
          <a:xfrm>
            <a:off x="3287250" y="3621143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&amp; Methodology </a:t>
            </a:r>
            <a:endParaRPr/>
          </a:p>
        </p:txBody>
      </p:sp>
      <p:sp>
        <p:nvSpPr>
          <p:cNvPr id="2893" name="Google Shape;2893;p37"/>
          <p:cNvSpPr txBox="1"/>
          <p:nvPr>
            <p:ph idx="13" type="subTitle"/>
          </p:nvPr>
        </p:nvSpPr>
        <p:spPr>
          <a:xfrm>
            <a:off x="3444150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2894" name="Google Shape;2894;p37"/>
          <p:cNvSpPr txBox="1"/>
          <p:nvPr>
            <p:ph idx="17" type="subTitle"/>
          </p:nvPr>
        </p:nvSpPr>
        <p:spPr>
          <a:xfrm>
            <a:off x="5243788" y="1466325"/>
            <a:ext cx="27306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&amp; Feature Engineering</a:t>
            </a:r>
            <a:endParaRPr/>
          </a:p>
        </p:txBody>
      </p:sp>
      <p:sp>
        <p:nvSpPr>
          <p:cNvPr id="2895" name="Google Shape;2895;p37"/>
          <p:cNvSpPr txBox="1"/>
          <p:nvPr>
            <p:ph idx="18" type="subTitle"/>
          </p:nvPr>
        </p:nvSpPr>
        <p:spPr>
          <a:xfrm>
            <a:off x="5561738" y="2144111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Decisions</a:t>
            </a:r>
            <a:endParaRPr/>
          </a:p>
        </p:txBody>
      </p:sp>
      <p:sp>
        <p:nvSpPr>
          <p:cNvPr id="2896" name="Google Shape;2896;p37"/>
          <p:cNvSpPr txBox="1"/>
          <p:nvPr>
            <p:ph idx="19" type="subTitle"/>
          </p:nvPr>
        </p:nvSpPr>
        <p:spPr>
          <a:xfrm>
            <a:off x="5862038" y="3621143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&amp; Lessons Learned</a:t>
            </a:r>
            <a:endParaRPr/>
          </a:p>
        </p:txBody>
      </p:sp>
      <p:sp>
        <p:nvSpPr>
          <p:cNvPr id="2897" name="Google Shape;2897;p37"/>
          <p:cNvSpPr txBox="1"/>
          <p:nvPr>
            <p:ph idx="20" type="subTitle"/>
          </p:nvPr>
        </p:nvSpPr>
        <p:spPr>
          <a:xfrm>
            <a:off x="6018938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 and Conclusions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55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091" name="Google Shape;3091;p55"/>
          <p:cNvSpPr txBox="1"/>
          <p:nvPr>
            <p:ph idx="1" type="body"/>
          </p:nvPr>
        </p:nvSpPr>
        <p:spPr>
          <a:xfrm>
            <a:off x="959775" y="1040100"/>
            <a:ext cx="74709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Random forest has the best performance on prediction power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Elastic Net has the lowest performance on CV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Lasso has the lowest performance on error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2" name="Google Shape;30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38" y="2157400"/>
            <a:ext cx="724852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96" name="Shape 3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Google Shape;3097;p56"/>
          <p:cNvSpPr/>
          <p:nvPr/>
        </p:nvSpPr>
        <p:spPr>
          <a:xfrm>
            <a:off x="4098300" y="1457533"/>
            <a:ext cx="947400" cy="9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56"/>
          <p:cNvSpPr txBox="1"/>
          <p:nvPr>
            <p:ph type="title"/>
          </p:nvPr>
        </p:nvSpPr>
        <p:spPr>
          <a:xfrm>
            <a:off x="2533025" y="2404925"/>
            <a:ext cx="4677300" cy="202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Lessons Learned</a:t>
            </a:r>
            <a:endParaRPr/>
          </a:p>
        </p:txBody>
      </p:sp>
      <p:sp>
        <p:nvSpPr>
          <p:cNvPr id="3099" name="Google Shape;3099;p56"/>
          <p:cNvSpPr txBox="1"/>
          <p:nvPr>
            <p:ph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57"/>
          <p:cNvSpPr txBox="1"/>
          <p:nvPr>
            <p:ph type="title"/>
          </p:nvPr>
        </p:nvSpPr>
        <p:spPr>
          <a:xfrm>
            <a:off x="992725" y="356975"/>
            <a:ext cx="7698900" cy="5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Sale Data</a:t>
            </a:r>
            <a:endParaRPr/>
          </a:p>
        </p:txBody>
      </p:sp>
      <p:pic>
        <p:nvPicPr>
          <p:cNvPr id="3105" name="Google Shape;310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276" y="1820375"/>
            <a:ext cx="2591800" cy="29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6" name="Google Shape;31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758" y="1820375"/>
            <a:ext cx="2232292" cy="29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p57"/>
          <p:cNvSpPr txBox="1"/>
          <p:nvPr/>
        </p:nvSpPr>
        <p:spPr>
          <a:xfrm>
            <a:off x="1142875" y="869675"/>
            <a:ext cx="488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Total 2,599 properties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2,279 properties are overpriced based on our model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</a:pPr>
            <a:r>
              <a:rPr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320 properties were underpriced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08" name="Google Shape;310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6476" y="2358925"/>
            <a:ext cx="2842883" cy="243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57"/>
          <p:cNvSpPr txBox="1"/>
          <p:nvPr/>
        </p:nvSpPr>
        <p:spPr>
          <a:xfrm>
            <a:off x="4026750" y="2111125"/>
            <a:ext cx="242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aleway"/>
                <a:ea typeface="Raleway"/>
                <a:cs typeface="Raleway"/>
                <a:sym typeface="Raleway"/>
              </a:rPr>
              <a:t>Actual vs Predicted Price</a:t>
            </a:r>
            <a:endParaRPr b="1"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10" name="Google Shape;3110;p57"/>
          <p:cNvSpPr txBox="1"/>
          <p:nvPr/>
        </p:nvSpPr>
        <p:spPr>
          <a:xfrm>
            <a:off x="6781600" y="869675"/>
            <a:ext cx="1872600" cy="73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Not a good time to buy!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58"/>
          <p:cNvSpPr txBox="1"/>
          <p:nvPr>
            <p:ph type="title"/>
          </p:nvPr>
        </p:nvSpPr>
        <p:spPr>
          <a:xfrm>
            <a:off x="992713" y="5395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&amp; Conclusion</a:t>
            </a:r>
            <a:endParaRPr/>
          </a:p>
        </p:txBody>
      </p:sp>
      <p:sp>
        <p:nvSpPr>
          <p:cNvPr id="3116" name="Google Shape;3116;p58"/>
          <p:cNvSpPr txBox="1"/>
          <p:nvPr/>
        </p:nvSpPr>
        <p:spPr>
          <a:xfrm>
            <a:off x="992725" y="1031100"/>
            <a:ext cx="8151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 recommend using ‘Random Forest’ model to forecast 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target variable housing price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Random forest has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the best prediction power out of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all other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models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Has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the lowest RMSE score of 94732 and accuracy score of 94%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 may need to trim our dataset time window for better prediction results.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Our housing data covers a 6 year time window, from 2016 to 2022.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During this time window, covid strike the house market during 2019 to 2021, causing the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fluctuations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abnormally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patterns in housing price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As a result, our data points are separated far from each other, resulting in large error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matrices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Additional data to lower down error matrix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House price are very volatile and very random, and is often influenced by external factors (or news) such as currency regulations, or investments preferences.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➢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We need additional data from news or social media to make these models perform better and more accurately.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59"/>
          <p:cNvSpPr txBox="1"/>
          <p:nvPr>
            <p:ph type="title"/>
          </p:nvPr>
        </p:nvSpPr>
        <p:spPr>
          <a:xfrm>
            <a:off x="992713" y="5395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3122" name="Google Shape;3122;p59"/>
          <p:cNvSpPr txBox="1"/>
          <p:nvPr/>
        </p:nvSpPr>
        <p:spPr>
          <a:xfrm>
            <a:off x="992725" y="1183800"/>
            <a:ext cx="815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Data cleaning took a significant portion of the work.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It was imperative that we removed outliers from the dataset to reduce noise and control for overfitting / underfitting.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Using different jupyter notebooks raised a challenge when trying to collaborate models.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It was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surprising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to see how poorly linear regression performed compared to a decision tree model on error matrix.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❖"/>
            </a:pP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Time window or stepwise prediction could be significant factors to consider before building our models.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p60"/>
          <p:cNvSpPr txBox="1"/>
          <p:nvPr>
            <p:ph type="title"/>
          </p:nvPr>
        </p:nvSpPr>
        <p:spPr>
          <a:xfrm>
            <a:off x="2514600" y="2671608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38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903" name="Google Shape;2903;p38"/>
          <p:cNvSpPr txBox="1"/>
          <p:nvPr>
            <p:ph idx="1" type="body"/>
          </p:nvPr>
        </p:nvSpPr>
        <p:spPr>
          <a:xfrm>
            <a:off x="959775" y="1040100"/>
            <a:ext cx="7470900" cy="3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Executive Summary: 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/>
              <a:t>Investigation:</a:t>
            </a:r>
            <a:r>
              <a:rPr lang="en" sz="1100"/>
              <a:t> Examine how Covid-19 has affected the housing market based on projected price through current 2022 For Sale homes compared to what we would expect.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/>
              <a:t>Industry:</a:t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Real estate - housing market price prediction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/>
              <a:t>Business Problem: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As the price for real estate has inflated, we would like to determine if there are any current houses below or at market price based on RedFin data coupled with 12-month crime statistics.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Source: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https://www.redfin.com/city/29470/IL/Chicago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https://www.redfin.com/news/data-center/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https://data.cityofchicago.org/Public-Safety/Crimes-2001-to-Present/ijzp-q8t2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Challenges:</a:t>
            </a:r>
            <a:r>
              <a:rPr lang="en" sz="1100"/>
              <a:t> 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100"/>
              <a:t>We limited to only the past 6 years worth of data from Redfin based on manual downloading capabilities.</a:t>
            </a:r>
            <a:endParaRPr sz="11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100"/>
              <a:t>Using additional  features </a:t>
            </a:r>
            <a:r>
              <a:rPr lang="en" sz="1100"/>
              <a:t> (such as crime data) </a:t>
            </a:r>
            <a:r>
              <a:rPr lang="en" sz="1100"/>
              <a:t>from </a:t>
            </a:r>
            <a:r>
              <a:rPr lang="en" sz="1100"/>
              <a:t>another</a:t>
            </a:r>
            <a:r>
              <a:rPr lang="en" sz="1100"/>
              <a:t> dataset and map those values using Location/Community Area.</a:t>
            </a:r>
            <a:endParaRPr sz="1100"/>
          </a:p>
        </p:txBody>
      </p:sp>
      <p:grpSp>
        <p:nvGrpSpPr>
          <p:cNvPr id="2904" name="Google Shape;2904;p38"/>
          <p:cNvGrpSpPr/>
          <p:nvPr/>
        </p:nvGrpSpPr>
        <p:grpSpPr>
          <a:xfrm>
            <a:off x="8113552" y="90523"/>
            <a:ext cx="926251" cy="949565"/>
            <a:chOff x="8134079" y="37860"/>
            <a:chExt cx="1039797" cy="1039025"/>
          </a:xfrm>
        </p:grpSpPr>
        <p:sp>
          <p:nvSpPr>
            <p:cNvPr id="2905" name="Google Shape;2905;p38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8" name="Google Shape;2908;p38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38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38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39"/>
          <p:cNvSpPr txBox="1"/>
          <p:nvPr>
            <p:ph type="title"/>
          </p:nvPr>
        </p:nvSpPr>
        <p:spPr>
          <a:xfrm>
            <a:off x="722550" y="444275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Information</a:t>
            </a:r>
            <a:endParaRPr/>
          </a:p>
        </p:txBody>
      </p:sp>
      <p:sp>
        <p:nvSpPr>
          <p:cNvPr id="2916" name="Google Shape;2916;p39"/>
          <p:cNvSpPr txBox="1"/>
          <p:nvPr/>
        </p:nvSpPr>
        <p:spPr>
          <a:xfrm>
            <a:off x="1316375" y="918250"/>
            <a:ext cx="7416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RedFin Dataset: Homes sold in the Chicagoland area from 2016-2022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Size: 81,027 Total Rows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Features: Sale Type, Sold Date, Property Type, Address, City, State or Province, Zip or Postal Code, Prie, Beds, Baths, Location, Square Feet, Lot Size, Year Built, Days on Market, $/ Square Feet, HOA /Month, Status,Open House Start Time, Open House End Time, URL, Source, MLS #, Favorite, Interested, Longitude, Latitude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AutoNum type="arabicPeriod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Chicago Crime Dataset: Chicago crime incidents reported from 2016-2022</a:t>
            </a:r>
            <a:endParaRPr>
              <a:highlight>
                <a:srgbClr val="FF00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00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Size: 211,337 Total Rows</a:t>
            </a:r>
            <a:endParaRPr sz="105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Features: ID, Case Number, Block, IUCR,Primary Type, Description, Location Description, Arrest, Domestic, Beat, District, Ward,Community Area, FBI Code, X Coordinate, Y Coordinate, Year, Updated on, Latitude,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Longitude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, Domestic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40"/>
          <p:cNvSpPr/>
          <p:nvPr/>
        </p:nvSpPr>
        <p:spPr>
          <a:xfrm>
            <a:off x="4098300" y="1457533"/>
            <a:ext cx="947400" cy="9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40"/>
          <p:cNvSpPr txBox="1"/>
          <p:nvPr>
            <p:ph type="title"/>
          </p:nvPr>
        </p:nvSpPr>
        <p:spPr>
          <a:xfrm>
            <a:off x="2533025" y="2404925"/>
            <a:ext cx="4677300" cy="202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&amp; Feature Engineering</a:t>
            </a:r>
            <a:endParaRPr/>
          </a:p>
        </p:txBody>
      </p:sp>
      <p:sp>
        <p:nvSpPr>
          <p:cNvPr id="2923" name="Google Shape;2923;p40"/>
          <p:cNvSpPr txBox="1"/>
          <p:nvPr>
            <p:ph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41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Redfin Data Procurement</a:t>
            </a:r>
            <a:endParaRPr/>
          </a:p>
        </p:txBody>
      </p:sp>
      <p:sp>
        <p:nvSpPr>
          <p:cNvPr id="2929" name="Google Shape;2929;p41"/>
          <p:cNvSpPr txBox="1"/>
          <p:nvPr>
            <p:ph idx="1" type="body"/>
          </p:nvPr>
        </p:nvSpPr>
        <p:spPr>
          <a:xfrm>
            <a:off x="1097038" y="4045175"/>
            <a:ext cx="35325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MANUALLY DRAWN </a:t>
            </a:r>
            <a:r>
              <a:rPr lang="en" sz="1100" u="sng"/>
              <a:t>BORDERS</a:t>
            </a:r>
            <a:endParaRPr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Borders set to popular areas our group, peers, friends and family deem “Chicago”</a:t>
            </a:r>
            <a:endParaRPr sz="1100"/>
          </a:p>
        </p:txBody>
      </p:sp>
      <p:grpSp>
        <p:nvGrpSpPr>
          <p:cNvPr id="2930" name="Google Shape;2930;p41"/>
          <p:cNvGrpSpPr/>
          <p:nvPr/>
        </p:nvGrpSpPr>
        <p:grpSpPr>
          <a:xfrm>
            <a:off x="8113552" y="90523"/>
            <a:ext cx="926251" cy="949565"/>
            <a:chOff x="8134079" y="37860"/>
            <a:chExt cx="1039797" cy="1039025"/>
          </a:xfrm>
        </p:grpSpPr>
        <p:sp>
          <p:nvSpPr>
            <p:cNvPr id="2931" name="Google Shape;2931;p41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1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1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4" name="Google Shape;2934;p41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41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41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7" name="Google Shape;29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874" y="1281660"/>
            <a:ext cx="2104826" cy="2462753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41"/>
          <p:cNvSpPr txBox="1"/>
          <p:nvPr>
            <p:ph idx="1" type="body"/>
          </p:nvPr>
        </p:nvSpPr>
        <p:spPr>
          <a:xfrm>
            <a:off x="4810988" y="4005975"/>
            <a:ext cx="37437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/>
              <a:t>DEFINED PROPERTY ATTRIBUTES</a:t>
            </a:r>
            <a:endParaRPr sz="110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Home-buyers look for 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House, Townhouse, or Condo Property Types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Minimum 2 Beds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Minimum 1.5 Baths</a:t>
            </a:r>
            <a:endParaRPr sz="1100"/>
          </a:p>
        </p:txBody>
      </p:sp>
      <p:pic>
        <p:nvPicPr>
          <p:cNvPr id="2939" name="Google Shape;293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0662" y="2718375"/>
            <a:ext cx="2424366" cy="10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0" name="Google Shape;294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097" y="1257275"/>
            <a:ext cx="2305525" cy="10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1" name="Google Shape;2941;p41"/>
          <p:cNvSpPr txBox="1"/>
          <p:nvPr/>
        </p:nvSpPr>
        <p:spPr>
          <a:xfrm>
            <a:off x="2201300" y="831025"/>
            <a:ext cx="4735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Source:</a:t>
            </a:r>
            <a:r>
              <a:rPr lang="en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1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https://www.redfin.com/city/29470/IL/Chicago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42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2947" name="Google Shape;2947;p42"/>
          <p:cNvSpPr txBox="1"/>
          <p:nvPr/>
        </p:nvSpPr>
        <p:spPr>
          <a:xfrm>
            <a:off x="1117550" y="893300"/>
            <a:ext cx="391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Initial Features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48" name="Google Shape;2948;p42"/>
          <p:cNvSpPr txBox="1"/>
          <p:nvPr/>
        </p:nvSpPr>
        <p:spPr>
          <a:xfrm>
            <a:off x="2590250" y="1488300"/>
            <a:ext cx="24423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DAYS 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 MARKET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$/SQ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ARE FEET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HOA/MONTH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STATUS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NEXT OPEN HOUSE START TIME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NEXT OPEN HOUSE END TIME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URL (SOURCE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MLS#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FAVORITE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INTERESTED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</a:t>
            </a: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ATITUDE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LONGITUDE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Aggregate Crime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49" name="Google Shape;2949;p42"/>
          <p:cNvSpPr txBox="1"/>
          <p:nvPr/>
        </p:nvSpPr>
        <p:spPr>
          <a:xfrm>
            <a:off x="1117550" y="1452875"/>
            <a:ext cx="3915000" cy="263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SALE TYPE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SOLD DATE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PROPERTY TYPE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ADDRESS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CITY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STATE OR PROVINCE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ZIP OR POSTAL CODE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BEDS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BATHS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LOCATION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SQUARE FEET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LOT SIZE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YEAR BUILT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50" name="Google Shape;2950;p42"/>
          <p:cNvSpPr txBox="1"/>
          <p:nvPr/>
        </p:nvSpPr>
        <p:spPr>
          <a:xfrm>
            <a:off x="5697950" y="1452875"/>
            <a:ext cx="3000000" cy="263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SOLD DATE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PROPERTY TYPE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CITY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ZIP OR POSTAL CODE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PRICE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BEDS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BATHS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LOCATION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SQUARE FEET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YEAR BUILT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HOA/MONTH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LATITUDE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LONGITUDE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Aggregate Crimes</a:t>
            </a:r>
            <a:endParaRPr sz="1000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51" name="Google Shape;2951;p42"/>
          <p:cNvSpPr txBox="1"/>
          <p:nvPr/>
        </p:nvSpPr>
        <p:spPr>
          <a:xfrm>
            <a:off x="5697175" y="893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Final Features</a:t>
            </a:r>
            <a:endParaRPr sz="16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52" name="Google Shape;2952;p42"/>
          <p:cNvSpPr txBox="1"/>
          <p:nvPr/>
        </p:nvSpPr>
        <p:spPr>
          <a:xfrm>
            <a:off x="1117550" y="4308575"/>
            <a:ext cx="7579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We finalized features for model building based on which features had sufficient sample size, intuitively seemed strong predictors, and had strong correlations to price</a:t>
            </a:r>
            <a:endParaRPr sz="12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953" name="Google Shape;2953;p42"/>
          <p:cNvSpPr/>
          <p:nvPr/>
        </p:nvSpPr>
        <p:spPr>
          <a:xfrm>
            <a:off x="5217500" y="2572500"/>
            <a:ext cx="2955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43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Crime Data</a:t>
            </a:r>
            <a:endParaRPr/>
          </a:p>
        </p:txBody>
      </p:sp>
      <p:sp>
        <p:nvSpPr>
          <p:cNvPr id="2959" name="Google Shape;2959;p43"/>
          <p:cNvSpPr txBox="1"/>
          <p:nvPr>
            <p:ph idx="1" type="body"/>
          </p:nvPr>
        </p:nvSpPr>
        <p:spPr>
          <a:xfrm>
            <a:off x="904725" y="1202450"/>
            <a:ext cx="5249400" cy="3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Transformed Numeric Community Area Codes to Community Names</a:t>
            </a:r>
            <a:endParaRPr sz="1000"/>
          </a:p>
        </p:txBody>
      </p:sp>
      <p:pic>
        <p:nvPicPr>
          <p:cNvPr id="2960" name="Google Shape;29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775" y="1449653"/>
            <a:ext cx="4641300" cy="15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913" y="1726500"/>
            <a:ext cx="1338725" cy="10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2" name="Google Shape;2962;p43"/>
          <p:cNvSpPr txBox="1"/>
          <p:nvPr/>
        </p:nvSpPr>
        <p:spPr>
          <a:xfrm>
            <a:off x="6375334" y="1320653"/>
            <a:ext cx="221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ggregated Crime Volume by Community Name</a:t>
            </a:r>
            <a:endParaRPr sz="1000"/>
          </a:p>
        </p:txBody>
      </p:sp>
      <p:sp>
        <p:nvSpPr>
          <p:cNvPr id="2963" name="Google Shape;2963;p43"/>
          <p:cNvSpPr txBox="1"/>
          <p:nvPr/>
        </p:nvSpPr>
        <p:spPr>
          <a:xfrm>
            <a:off x="6204163" y="3493425"/>
            <a:ext cx="256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Merged data on Community Area and Redfin LOCATION</a:t>
            </a:r>
            <a:endParaRPr sz="1000"/>
          </a:p>
        </p:txBody>
      </p:sp>
      <p:sp>
        <p:nvSpPr>
          <p:cNvPr id="2964" name="Google Shape;2964;p43"/>
          <p:cNvSpPr txBox="1"/>
          <p:nvPr/>
        </p:nvSpPr>
        <p:spPr>
          <a:xfrm>
            <a:off x="1208775" y="3061025"/>
            <a:ext cx="216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*</a:t>
            </a:r>
            <a:r>
              <a:rPr lang="en" sz="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Mapping provided by Crime Chicago Site</a:t>
            </a:r>
            <a:endParaRPr sz="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65" name="Google Shape;2965;p43"/>
          <p:cNvSpPr/>
          <p:nvPr/>
        </p:nvSpPr>
        <p:spPr>
          <a:xfrm>
            <a:off x="6169600" y="2102288"/>
            <a:ext cx="3258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6" name="Google Shape;29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147" y="3899600"/>
            <a:ext cx="2510228" cy="11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43"/>
          <p:cNvSpPr txBox="1"/>
          <p:nvPr/>
        </p:nvSpPr>
        <p:spPr>
          <a:xfrm>
            <a:off x="2383459" y="3493428"/>
            <a:ext cx="221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Drop Community Area</a:t>
            </a:r>
            <a:endParaRPr sz="1000"/>
          </a:p>
        </p:txBody>
      </p:sp>
      <p:pic>
        <p:nvPicPr>
          <p:cNvPr id="2968" name="Google Shape;296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4000" y="3780313"/>
            <a:ext cx="1696811" cy="11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43"/>
          <p:cNvSpPr/>
          <p:nvPr/>
        </p:nvSpPr>
        <p:spPr>
          <a:xfrm rot="5400000">
            <a:off x="7321375" y="3113188"/>
            <a:ext cx="3258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43"/>
          <p:cNvSpPr/>
          <p:nvPr/>
        </p:nvSpPr>
        <p:spPr>
          <a:xfrm rot="10800000">
            <a:off x="5280000" y="4193263"/>
            <a:ext cx="3258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43"/>
          <p:cNvSpPr txBox="1"/>
          <p:nvPr/>
        </p:nvSpPr>
        <p:spPr>
          <a:xfrm>
            <a:off x="832625" y="877550"/>
            <a:ext cx="815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Purpose</a:t>
            </a:r>
            <a:r>
              <a:rPr lang="en" sz="11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: Chicago Crime rate is a popular discussion topic so we thought adding the data would help improve accuracy</a:t>
            </a:r>
            <a:endParaRPr sz="11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44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977" name="Google Shape;2977;p44"/>
          <p:cNvSpPr txBox="1"/>
          <p:nvPr>
            <p:ph idx="1" type="body"/>
          </p:nvPr>
        </p:nvSpPr>
        <p:spPr>
          <a:xfrm>
            <a:off x="959875" y="1039925"/>
            <a:ext cx="74709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Remove Arlington Heights Data</a:t>
            </a:r>
            <a:endParaRPr b="1"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Redfin added in Arlington Heights Housing data regardless of previously stated bordering</a:t>
            </a:r>
            <a:endParaRPr/>
          </a:p>
        </p:txBody>
      </p:sp>
      <p:pic>
        <p:nvPicPr>
          <p:cNvPr id="2978" name="Google Shape;2978;p44"/>
          <p:cNvPicPr preferRelativeResize="0"/>
          <p:nvPr/>
        </p:nvPicPr>
        <p:blipFill rotWithShape="1">
          <a:blip r:embed="rId3">
            <a:alphaModFix/>
          </a:blip>
          <a:srcRect b="0" l="988" r="28404" t="0"/>
          <a:stretch/>
        </p:blipFill>
        <p:spPr>
          <a:xfrm>
            <a:off x="5323025" y="1783025"/>
            <a:ext cx="3322307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9" name="Google Shape;2979;p44"/>
          <p:cNvPicPr preferRelativeResize="0"/>
          <p:nvPr/>
        </p:nvPicPr>
        <p:blipFill rotWithShape="1">
          <a:blip r:embed="rId4">
            <a:alphaModFix/>
          </a:blip>
          <a:srcRect b="0" l="0" r="31124" t="0"/>
          <a:stretch/>
        </p:blipFill>
        <p:spPr>
          <a:xfrm>
            <a:off x="1115296" y="1783025"/>
            <a:ext cx="33917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44"/>
          <p:cNvSpPr/>
          <p:nvPr/>
        </p:nvSpPr>
        <p:spPr>
          <a:xfrm>
            <a:off x="4736450" y="2745675"/>
            <a:ext cx="378300" cy="2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oomies Social Media by Slidesgo">
  <a:themeElements>
    <a:clrScheme name="Simple Light">
      <a:dk1>
        <a:srgbClr val="000000"/>
      </a:dk1>
      <a:lt1>
        <a:srgbClr val="FFFFFF"/>
      </a:lt1>
      <a:dk2>
        <a:srgbClr val="F8F8F8"/>
      </a:dk2>
      <a:lt2>
        <a:srgbClr val="F1E0D1"/>
      </a:lt2>
      <a:accent1>
        <a:srgbClr val="EA3F1E"/>
      </a:accent1>
      <a:accent2>
        <a:srgbClr val="EFEFEF"/>
      </a:accent2>
      <a:accent3>
        <a:srgbClr val="A9FC4E"/>
      </a:accent3>
      <a:accent4>
        <a:srgbClr val="FFCF13"/>
      </a:accent4>
      <a:accent5>
        <a:srgbClr val="2177CF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